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9.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3.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4.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301" r:id="rId3"/>
    <p:sldId id="291" r:id="rId4"/>
    <p:sldId id="280" r:id="rId5"/>
    <p:sldId id="284" r:id="rId6"/>
    <p:sldId id="281" r:id="rId7"/>
    <p:sldId id="290" r:id="rId8"/>
    <p:sldId id="292" r:id="rId9"/>
    <p:sldId id="282" r:id="rId10"/>
    <p:sldId id="283" r:id="rId11"/>
    <p:sldId id="285" r:id="rId12"/>
    <p:sldId id="286" r:id="rId13"/>
    <p:sldId id="262" r:id="rId14"/>
    <p:sldId id="268"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戸田 拓海" initials="戸田" lastIdx="1" clrIdx="0">
    <p:extLst>
      <p:ext uri="{19B8F6BF-5375-455C-9EA6-DF929625EA0E}">
        <p15:presenceInfo xmlns:p15="http://schemas.microsoft.com/office/powerpoint/2012/main" userId="01c267181b91ab4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21" autoAdjust="0"/>
    <p:restoredTop sz="72140" autoAdjust="0"/>
  </p:normalViewPr>
  <p:slideViewPr>
    <p:cSldViewPr snapToGrid="0">
      <p:cViewPr>
        <p:scale>
          <a:sx n="50" d="100"/>
          <a:sy n="50" d="100"/>
        </p:scale>
        <p:origin x="2008" y="-8"/>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t030\OneDrive\&#12487;&#12473;&#12463;&#12488;&#12483;&#12503;\creatinine.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tt030\OneDrive\&#12487;&#12473;&#12463;&#12488;&#12483;&#12503;\creatinine.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tt030\OneDrive\&#12487;&#12473;&#12463;&#12488;&#12483;&#12503;\creatinine.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F:\Arginine\arginine.csv"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F:\arginineamide\argininramide.csv"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F:\arginineamide\argininramide.csv"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F:\Arginine\arginine.csv" TargetMode="External"/></Relationships>
</file>

<file path=ppt/charts/_rels/chart16.xml.rels><?xml version="1.0" encoding="UTF-8" standalone="yes"?>
<Relationships xmlns="http://schemas.openxmlformats.org/package/2006/relationships"><Relationship Id="rId3" Type="http://schemas.openxmlformats.org/officeDocument/2006/relationships/oleObject" Target="file:///C:\Users\tt030\OneDrive\&#12487;&#12473;&#12463;&#12488;&#12483;&#12503;\creatinine.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tt030\OneDrive\&#12487;&#12473;&#12463;&#12488;&#12483;&#12503;\creatinine.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oleObject" Target="file:///C:\Users\tt030\OneDrive\&#12487;&#12473;&#12463;&#12488;&#12483;&#12503;\creatinin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tt030\OneDrive\&#12487;&#12473;&#12463;&#12488;&#12483;&#12503;\creatinine.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Users\tt030\OneDrive\&#12487;&#12473;&#12463;&#12488;&#12483;&#12503;\creatinin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tt030\OneDrive\&#12487;&#12473;&#12463;&#12488;&#12483;&#12503;\creatinine.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C:\Users\tt030\OneDrive\&#12487;&#12473;&#12463;&#12488;&#12483;&#12503;\creatinine.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tt030\OneDrive\&#12487;&#12473;&#12463;&#12488;&#12483;&#12503;\creatinin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tt030\OneDrive\&#12487;&#12473;&#12463;&#12488;&#12483;&#12503;\creatinine.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tt030\OneDrive\&#12487;&#12473;&#12463;&#12488;&#12483;&#12503;\creatinine.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094482759641147"/>
          <c:y val="4.4954467070690562E-2"/>
          <c:w val="0.71463518030501882"/>
          <c:h val="0.89156276716493688"/>
        </c:manualLayout>
      </c:layout>
      <c:barChart>
        <c:barDir val="col"/>
        <c:grouping val="clustered"/>
        <c:varyColors val="0"/>
        <c:ser>
          <c:idx val="0"/>
          <c:order val="0"/>
          <c:spPr>
            <a:solidFill>
              <a:schemeClr val="accent1"/>
            </a:solidFill>
            <a:ln>
              <a:noFill/>
            </a:ln>
            <a:effectLst/>
          </c:spPr>
          <c:invertIfNegative val="0"/>
          <c:dPt>
            <c:idx val="3"/>
            <c:invertIfNegative val="0"/>
            <c:bubble3D val="0"/>
            <c:spPr>
              <a:solidFill>
                <a:srgbClr val="00B050"/>
              </a:solidFill>
              <a:ln>
                <a:noFill/>
              </a:ln>
              <a:effectLst/>
            </c:spPr>
            <c:extLst>
              <c:ext xmlns:c16="http://schemas.microsoft.com/office/drawing/2014/chart" uri="{C3380CC4-5D6E-409C-BE32-E72D297353CC}">
                <c16:uniqueId val="{00000001-E988-4670-A1A4-D9DFC6F38C09}"/>
              </c:ext>
            </c:extLst>
          </c:dPt>
          <c:dPt>
            <c:idx val="4"/>
            <c:invertIfNegative val="0"/>
            <c:bubble3D val="0"/>
            <c:spPr>
              <a:solidFill>
                <a:srgbClr val="00B050"/>
              </a:solidFill>
              <a:ln>
                <a:noFill/>
              </a:ln>
              <a:effectLst/>
            </c:spPr>
            <c:extLst>
              <c:ext xmlns:c16="http://schemas.microsoft.com/office/drawing/2014/chart" uri="{C3380CC4-5D6E-409C-BE32-E72D297353CC}">
                <c16:uniqueId val="{00000003-E988-4670-A1A4-D9DFC6F38C09}"/>
              </c:ext>
            </c:extLst>
          </c:dPt>
          <c:dPt>
            <c:idx val="5"/>
            <c:invertIfNegative val="0"/>
            <c:bubble3D val="0"/>
            <c:spPr>
              <a:solidFill>
                <a:srgbClr val="FF0000"/>
              </a:solidFill>
              <a:ln>
                <a:noFill/>
              </a:ln>
              <a:effectLst/>
            </c:spPr>
            <c:extLst>
              <c:ext xmlns:c16="http://schemas.microsoft.com/office/drawing/2014/chart" uri="{C3380CC4-5D6E-409C-BE32-E72D297353CC}">
                <c16:uniqueId val="{00000005-E988-4670-A1A4-D9DFC6F38C09}"/>
              </c:ext>
            </c:extLst>
          </c:dPt>
          <c:dPt>
            <c:idx val="6"/>
            <c:invertIfNegative val="0"/>
            <c:bubble3D val="0"/>
            <c:spPr>
              <a:solidFill>
                <a:srgbClr val="FF0000"/>
              </a:solidFill>
              <a:ln>
                <a:noFill/>
              </a:ln>
              <a:effectLst/>
            </c:spPr>
            <c:extLst>
              <c:ext xmlns:c16="http://schemas.microsoft.com/office/drawing/2014/chart" uri="{C3380CC4-5D6E-409C-BE32-E72D297353CC}">
                <c16:uniqueId val="{00000007-E988-4670-A1A4-D9DFC6F38C09}"/>
              </c:ext>
            </c:extLst>
          </c:dPt>
          <c:cat>
            <c:numRef>
              <c:f>Sheet2!$AM$25:$AM$33</c:f>
              <c:numCache>
                <c:formatCode>General</c:formatCode>
                <c:ptCount val="9"/>
                <c:pt idx="0">
                  <c:v>0</c:v>
                </c:pt>
                <c:pt idx="1">
                  <c:v>0.5</c:v>
                </c:pt>
                <c:pt idx="2" formatCode="0.0000">
                  <c:v>0.5</c:v>
                </c:pt>
                <c:pt idx="3">
                  <c:v>1.5</c:v>
                </c:pt>
                <c:pt idx="4">
                  <c:v>1.5</c:v>
                </c:pt>
                <c:pt idx="5">
                  <c:v>2.5</c:v>
                </c:pt>
                <c:pt idx="6">
                  <c:v>2.5</c:v>
                </c:pt>
                <c:pt idx="7">
                  <c:v>3</c:v>
                </c:pt>
                <c:pt idx="8">
                  <c:v>3</c:v>
                </c:pt>
              </c:numCache>
            </c:numRef>
          </c:cat>
          <c:val>
            <c:numRef>
              <c:f>Sheet2!$AS$25:$AS$33</c:f>
              <c:numCache>
                <c:formatCode>General</c:formatCode>
                <c:ptCount val="9"/>
                <c:pt idx="0">
                  <c:v>0</c:v>
                </c:pt>
                <c:pt idx="1">
                  <c:v>-8.5299999999999994</c:v>
                </c:pt>
                <c:pt idx="2">
                  <c:v>-8.5299999999999994</c:v>
                </c:pt>
                <c:pt idx="3">
                  <c:v>0.70699999999999996</c:v>
                </c:pt>
                <c:pt idx="4">
                  <c:v>0.70699999999999996</c:v>
                </c:pt>
                <c:pt idx="5">
                  <c:v>-9.24</c:v>
                </c:pt>
                <c:pt idx="6">
                  <c:v>-9.24</c:v>
                </c:pt>
                <c:pt idx="7">
                  <c:v>0</c:v>
                </c:pt>
                <c:pt idx="8">
                  <c:v>0</c:v>
                </c:pt>
              </c:numCache>
            </c:numRef>
          </c:val>
          <c:extLst>
            <c:ext xmlns:c16="http://schemas.microsoft.com/office/drawing/2014/chart" uri="{C3380CC4-5D6E-409C-BE32-E72D297353CC}">
              <c16:uniqueId val="{00000008-E988-4670-A1A4-D9DFC6F38C09}"/>
            </c:ext>
          </c:extLst>
        </c:ser>
        <c:dLbls>
          <c:showLegendKey val="0"/>
          <c:showVal val="0"/>
          <c:showCatName val="0"/>
          <c:showSerName val="0"/>
          <c:showPercent val="0"/>
          <c:showBubbleSize val="0"/>
        </c:dLbls>
        <c:gapWidth val="0"/>
        <c:axId val="1257221200"/>
        <c:axId val="1410004816"/>
      </c:barChart>
      <c:catAx>
        <c:axId val="1257221200"/>
        <c:scaling>
          <c:orientation val="minMax"/>
        </c:scaling>
        <c:delete val="1"/>
        <c:axPos val="b"/>
        <c:numFmt formatCode="#,##0_);[Red]\(#,##0\)" sourceLinked="0"/>
        <c:majorTickMark val="out"/>
        <c:minorTickMark val="none"/>
        <c:tickLblPos val="nextTo"/>
        <c:crossAx val="1410004816"/>
        <c:crosses val="autoZero"/>
        <c:auto val="1"/>
        <c:lblAlgn val="ctr"/>
        <c:lblOffset val="100"/>
        <c:noMultiLvlLbl val="0"/>
      </c:catAx>
      <c:valAx>
        <c:axId val="1410004816"/>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r>
                  <a:rPr lang="en-US" altLang="ja-JP" sz="1400">
                    <a:latin typeface="ＭＳ Ｐゴシック" panose="020B0600070205080204" pitchFamily="50" charset="-128"/>
                    <a:ea typeface="ＭＳ Ｐゴシック" panose="020B0600070205080204" pitchFamily="50" charset="-128"/>
                  </a:rPr>
                  <a:t>Kcal/mol</a:t>
                </a:r>
                <a:endParaRPr lang="ja-JP" altLang="en-US" sz="1400">
                  <a:latin typeface="ＭＳ Ｐゴシック" panose="020B0600070205080204" pitchFamily="50" charset="-128"/>
                  <a:ea typeface="ＭＳ Ｐゴシック" panose="020B0600070205080204" pitchFamily="50" charset="-128"/>
                </a:endParaRPr>
              </a:p>
            </c:rich>
          </c:tx>
          <c:overlay val="0"/>
          <c:spPr>
            <a:noFill/>
            <a:ln>
              <a:noFill/>
            </a:ln>
            <a:effectLst/>
          </c:spPr>
          <c:txPr>
            <a:bodyPr rot="-54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solidFill>
              <a:schemeClr val="tx1"/>
            </a:solidFill>
          </a:ln>
          <a:effectLst>
            <a:outerShdw blurRad="50800" dist="50800" dir="5400000" algn="ctr" rotWithShape="0">
              <a:schemeClr val="bg1"/>
            </a:outerShdw>
          </a:effectLst>
        </c:spPr>
        <c:txPr>
          <a:bodyPr rot="-60000000" spcFirstLastPara="1" vertOverflow="ellipsis" vert="horz" wrap="square" anchor="ctr" anchorCtr="1"/>
          <a:lstStyle/>
          <a:p>
            <a:pPr>
              <a:defRPr sz="1600" b="0" i="0" u="none" strike="noStrike"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defRPr>
            </a:pPr>
            <a:endParaRPr lang="ja-JP"/>
          </a:p>
        </c:txPr>
        <c:crossAx val="1257221200"/>
        <c:crosses val="autoZero"/>
        <c:crossBetween val="between"/>
      </c:valAx>
      <c:spPr>
        <a:noFill/>
        <a:ln>
          <a:solidFill>
            <a:schemeClr val="tx1"/>
          </a:solidFill>
        </a:ln>
        <a:effectLst>
          <a:outerShdw blurRad="50800" dist="50800" dir="5400000" algn="ctr" rotWithShape="0">
            <a:schemeClr val="bg1"/>
          </a:outerShdw>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094482759641147"/>
          <c:y val="4.4954467070690562E-2"/>
          <c:w val="0.64471692695738936"/>
          <c:h val="0.89156276716493688"/>
        </c:manualLayout>
      </c:layout>
      <c:barChart>
        <c:barDir val="col"/>
        <c:grouping val="clustered"/>
        <c:varyColors val="0"/>
        <c:ser>
          <c:idx val="0"/>
          <c:order val="0"/>
          <c:spPr>
            <a:solidFill>
              <a:schemeClr val="bg2"/>
            </a:solidFill>
            <a:ln>
              <a:noFill/>
            </a:ln>
            <a:effectLst/>
          </c:spPr>
          <c:invertIfNegative val="0"/>
          <c:dPt>
            <c:idx val="3"/>
            <c:invertIfNegative val="0"/>
            <c:bubble3D val="0"/>
            <c:spPr>
              <a:solidFill>
                <a:srgbClr val="00B050"/>
              </a:solidFill>
              <a:ln>
                <a:noFill/>
              </a:ln>
              <a:effectLst/>
            </c:spPr>
            <c:extLst>
              <c:ext xmlns:c16="http://schemas.microsoft.com/office/drawing/2014/chart" uri="{C3380CC4-5D6E-409C-BE32-E72D297353CC}">
                <c16:uniqueId val="{00000001-11DA-47D9-96C9-46364F6941E9}"/>
              </c:ext>
            </c:extLst>
          </c:dPt>
          <c:dPt>
            <c:idx val="4"/>
            <c:invertIfNegative val="0"/>
            <c:bubble3D val="0"/>
            <c:spPr>
              <a:solidFill>
                <a:srgbClr val="00B050"/>
              </a:solidFill>
              <a:ln>
                <a:noFill/>
              </a:ln>
              <a:effectLst/>
            </c:spPr>
            <c:extLst>
              <c:ext xmlns:c16="http://schemas.microsoft.com/office/drawing/2014/chart" uri="{C3380CC4-5D6E-409C-BE32-E72D297353CC}">
                <c16:uniqueId val="{00000003-11DA-47D9-96C9-46364F6941E9}"/>
              </c:ext>
            </c:extLst>
          </c:dPt>
          <c:dPt>
            <c:idx val="5"/>
            <c:invertIfNegative val="0"/>
            <c:bubble3D val="0"/>
            <c:spPr>
              <a:solidFill>
                <a:schemeClr val="bg2"/>
              </a:solidFill>
              <a:ln>
                <a:noFill/>
              </a:ln>
              <a:effectLst/>
            </c:spPr>
            <c:extLst>
              <c:ext xmlns:c16="http://schemas.microsoft.com/office/drawing/2014/chart" uri="{C3380CC4-5D6E-409C-BE32-E72D297353CC}">
                <c16:uniqueId val="{00000005-11DA-47D9-96C9-46364F6941E9}"/>
              </c:ext>
            </c:extLst>
          </c:dPt>
          <c:dPt>
            <c:idx val="6"/>
            <c:invertIfNegative val="0"/>
            <c:bubble3D val="0"/>
            <c:spPr>
              <a:solidFill>
                <a:schemeClr val="bg2"/>
              </a:solidFill>
              <a:ln>
                <a:noFill/>
              </a:ln>
              <a:effectLst/>
            </c:spPr>
            <c:extLst>
              <c:ext xmlns:c16="http://schemas.microsoft.com/office/drawing/2014/chart" uri="{C3380CC4-5D6E-409C-BE32-E72D297353CC}">
                <c16:uniqueId val="{00000007-11DA-47D9-96C9-46364F6941E9}"/>
              </c:ext>
            </c:extLst>
          </c:dPt>
          <c:cat>
            <c:numRef>
              <c:f>Sheet2!$AJ$25:$AJ$33</c:f>
              <c:numCache>
                <c:formatCode>General</c:formatCode>
                <c:ptCount val="9"/>
                <c:pt idx="0">
                  <c:v>0</c:v>
                </c:pt>
                <c:pt idx="1">
                  <c:v>0.5</c:v>
                </c:pt>
                <c:pt idx="2" formatCode="0.0000">
                  <c:v>0.5</c:v>
                </c:pt>
                <c:pt idx="3">
                  <c:v>1.5</c:v>
                </c:pt>
                <c:pt idx="4">
                  <c:v>1.5</c:v>
                </c:pt>
                <c:pt idx="5">
                  <c:v>2.5</c:v>
                </c:pt>
                <c:pt idx="6">
                  <c:v>2.5</c:v>
                </c:pt>
                <c:pt idx="7">
                  <c:v>3</c:v>
                </c:pt>
                <c:pt idx="8">
                  <c:v>3</c:v>
                </c:pt>
              </c:numCache>
            </c:numRef>
          </c:cat>
          <c:val>
            <c:numRef>
              <c:f>Sheet2!$AK$25:$AK$33</c:f>
              <c:numCache>
                <c:formatCode>General</c:formatCode>
                <c:ptCount val="9"/>
                <c:pt idx="0">
                  <c:v>0</c:v>
                </c:pt>
                <c:pt idx="1">
                  <c:v>-6.9703869999999997</c:v>
                </c:pt>
                <c:pt idx="2">
                  <c:v>-6.9703869999999997</c:v>
                </c:pt>
                <c:pt idx="3">
                  <c:v>-9.3552689999999998</c:v>
                </c:pt>
                <c:pt idx="4">
                  <c:v>-9.3552689999999998</c:v>
                </c:pt>
                <c:pt idx="5">
                  <c:v>2.3848820000000002</c:v>
                </c:pt>
                <c:pt idx="6">
                  <c:v>2.3848820000000002</c:v>
                </c:pt>
                <c:pt idx="7">
                  <c:v>0</c:v>
                </c:pt>
                <c:pt idx="8">
                  <c:v>0</c:v>
                </c:pt>
              </c:numCache>
            </c:numRef>
          </c:val>
          <c:extLst>
            <c:ext xmlns:c16="http://schemas.microsoft.com/office/drawing/2014/chart" uri="{C3380CC4-5D6E-409C-BE32-E72D297353CC}">
              <c16:uniqueId val="{00000008-11DA-47D9-96C9-46364F6941E9}"/>
            </c:ext>
          </c:extLst>
        </c:ser>
        <c:dLbls>
          <c:showLegendKey val="0"/>
          <c:showVal val="0"/>
          <c:showCatName val="0"/>
          <c:showSerName val="0"/>
          <c:showPercent val="0"/>
          <c:showBubbleSize val="0"/>
        </c:dLbls>
        <c:gapWidth val="0"/>
        <c:axId val="1257221200"/>
        <c:axId val="1410004816"/>
      </c:barChart>
      <c:catAx>
        <c:axId val="1257221200"/>
        <c:scaling>
          <c:orientation val="minMax"/>
        </c:scaling>
        <c:delete val="1"/>
        <c:axPos val="b"/>
        <c:numFmt formatCode="#,##0_);[Red]\(#,##0\)" sourceLinked="0"/>
        <c:majorTickMark val="out"/>
        <c:minorTickMark val="none"/>
        <c:tickLblPos val="nextTo"/>
        <c:crossAx val="1410004816"/>
        <c:crosses val="autoZero"/>
        <c:auto val="1"/>
        <c:lblAlgn val="ctr"/>
        <c:lblOffset val="100"/>
        <c:noMultiLvlLbl val="0"/>
      </c:catAx>
      <c:valAx>
        <c:axId val="1410004816"/>
        <c:scaling>
          <c:orientation val="minMax"/>
          <c:max val="4"/>
          <c:min val="-1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r>
                  <a:rPr lang="en-US" altLang="ja-JP" sz="1400">
                    <a:latin typeface="ＭＳ Ｐゴシック" panose="020B0600070205080204" pitchFamily="50" charset="-128"/>
                    <a:ea typeface="ＭＳ Ｐゴシック" panose="020B0600070205080204" pitchFamily="50" charset="-128"/>
                  </a:rPr>
                  <a:t>Kcal/mol</a:t>
                </a:r>
                <a:endParaRPr lang="ja-JP" altLang="en-US" sz="1400">
                  <a:latin typeface="ＭＳ Ｐゴシック" panose="020B0600070205080204" pitchFamily="50" charset="-128"/>
                  <a:ea typeface="ＭＳ Ｐゴシック" panose="020B0600070205080204" pitchFamily="50" charset="-128"/>
                </a:endParaRPr>
              </a:p>
            </c:rich>
          </c:tx>
          <c:layout>
            <c:manualLayout>
              <c:xMode val="edge"/>
              <c:yMode val="edge"/>
              <c:x val="0"/>
              <c:y val="2.0409054838059743E-2"/>
            </c:manualLayout>
          </c:layout>
          <c:overlay val="0"/>
          <c:spPr>
            <a:noFill/>
            <a:ln>
              <a:noFill/>
            </a:ln>
            <a:effectLst/>
          </c:spPr>
          <c:txPr>
            <a:bodyPr rot="-54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solidFill>
              <a:schemeClr val="tx1"/>
            </a:solidFill>
          </a:ln>
          <a:effectLst>
            <a:outerShdw blurRad="50800" dist="50800" dir="5400000" algn="ctr" rotWithShape="0">
              <a:schemeClr val="bg1"/>
            </a:outerShdw>
          </a:effectLst>
        </c:spPr>
        <c:txPr>
          <a:bodyPr rot="-60000000" spcFirstLastPara="1" vertOverflow="ellipsis" vert="horz" wrap="square" anchor="ctr" anchorCtr="1"/>
          <a:lstStyle/>
          <a:p>
            <a:pPr>
              <a:defRPr sz="1400" b="0" i="0" u="none" strike="noStrike"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defRPr>
            </a:pPr>
            <a:endParaRPr lang="ja-JP"/>
          </a:p>
        </c:txPr>
        <c:crossAx val="1257221200"/>
        <c:crosses val="autoZero"/>
        <c:crossBetween val="between"/>
      </c:valAx>
      <c:spPr>
        <a:noFill/>
        <a:ln>
          <a:solidFill>
            <a:schemeClr val="tx1"/>
          </a:solidFill>
        </a:ln>
        <a:effectLst>
          <a:outerShdw blurRad="50800" dist="50800" dir="5400000" algn="ctr" rotWithShape="0">
            <a:schemeClr val="bg1"/>
          </a:outerShdw>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305098728091832"/>
          <c:y val="4.4954467070690562E-2"/>
          <c:w val="0.54252892644581407"/>
          <c:h val="0.89156276716493688"/>
        </c:manualLayout>
      </c:layout>
      <c:barChart>
        <c:barDir val="col"/>
        <c:grouping val="clustered"/>
        <c:varyColors val="0"/>
        <c:ser>
          <c:idx val="0"/>
          <c:order val="0"/>
          <c:spPr>
            <a:solidFill>
              <a:schemeClr val="bg2"/>
            </a:solidFill>
            <a:ln>
              <a:noFill/>
            </a:ln>
            <a:effectLst/>
          </c:spPr>
          <c:invertIfNegative val="0"/>
          <c:dPt>
            <c:idx val="3"/>
            <c:invertIfNegative val="0"/>
            <c:bubble3D val="0"/>
            <c:spPr>
              <a:solidFill>
                <a:srgbClr val="00B050"/>
              </a:solidFill>
              <a:ln>
                <a:noFill/>
              </a:ln>
              <a:effectLst/>
            </c:spPr>
            <c:extLst>
              <c:ext xmlns:c16="http://schemas.microsoft.com/office/drawing/2014/chart" uri="{C3380CC4-5D6E-409C-BE32-E72D297353CC}">
                <c16:uniqueId val="{00000001-D261-4905-A07C-1407DF98F985}"/>
              </c:ext>
            </c:extLst>
          </c:dPt>
          <c:dPt>
            <c:idx val="4"/>
            <c:invertIfNegative val="0"/>
            <c:bubble3D val="0"/>
            <c:spPr>
              <a:solidFill>
                <a:srgbClr val="00B050"/>
              </a:solidFill>
              <a:ln>
                <a:noFill/>
              </a:ln>
              <a:effectLst/>
            </c:spPr>
            <c:extLst>
              <c:ext xmlns:c16="http://schemas.microsoft.com/office/drawing/2014/chart" uri="{C3380CC4-5D6E-409C-BE32-E72D297353CC}">
                <c16:uniqueId val="{00000003-D261-4905-A07C-1407DF98F985}"/>
              </c:ext>
            </c:extLst>
          </c:dPt>
          <c:dPt>
            <c:idx val="5"/>
            <c:invertIfNegative val="0"/>
            <c:bubble3D val="0"/>
            <c:spPr>
              <a:solidFill>
                <a:schemeClr val="bg2"/>
              </a:solidFill>
              <a:ln>
                <a:noFill/>
              </a:ln>
              <a:effectLst/>
            </c:spPr>
            <c:extLst>
              <c:ext xmlns:c16="http://schemas.microsoft.com/office/drawing/2014/chart" uri="{C3380CC4-5D6E-409C-BE32-E72D297353CC}">
                <c16:uniqueId val="{00000005-D261-4905-A07C-1407DF98F985}"/>
              </c:ext>
            </c:extLst>
          </c:dPt>
          <c:dPt>
            <c:idx val="6"/>
            <c:invertIfNegative val="0"/>
            <c:bubble3D val="0"/>
            <c:spPr>
              <a:solidFill>
                <a:schemeClr val="bg2"/>
              </a:solidFill>
              <a:ln>
                <a:noFill/>
              </a:ln>
              <a:effectLst/>
            </c:spPr>
            <c:extLst>
              <c:ext xmlns:c16="http://schemas.microsoft.com/office/drawing/2014/chart" uri="{C3380CC4-5D6E-409C-BE32-E72D297353CC}">
                <c16:uniqueId val="{00000007-D261-4905-A07C-1407DF98F985}"/>
              </c:ext>
            </c:extLst>
          </c:dPt>
          <c:cat>
            <c:numRef>
              <c:f>Sheet2!$AM$25:$AM$33</c:f>
              <c:numCache>
                <c:formatCode>General</c:formatCode>
                <c:ptCount val="9"/>
                <c:pt idx="0">
                  <c:v>0</c:v>
                </c:pt>
                <c:pt idx="1">
                  <c:v>0.5</c:v>
                </c:pt>
                <c:pt idx="2" formatCode="0.0000">
                  <c:v>0.5</c:v>
                </c:pt>
                <c:pt idx="3">
                  <c:v>1.5</c:v>
                </c:pt>
                <c:pt idx="4">
                  <c:v>1.5</c:v>
                </c:pt>
                <c:pt idx="5">
                  <c:v>2.5</c:v>
                </c:pt>
                <c:pt idx="6">
                  <c:v>2.5</c:v>
                </c:pt>
                <c:pt idx="7">
                  <c:v>3</c:v>
                </c:pt>
                <c:pt idx="8">
                  <c:v>3</c:v>
                </c:pt>
              </c:numCache>
            </c:numRef>
          </c:cat>
          <c:val>
            <c:numRef>
              <c:f>Sheet2!$AN$25:$AN$33</c:f>
              <c:numCache>
                <c:formatCode>General</c:formatCode>
                <c:ptCount val="9"/>
                <c:pt idx="0">
                  <c:v>0</c:v>
                </c:pt>
                <c:pt idx="1">
                  <c:v>-7.4794489999999998</c:v>
                </c:pt>
                <c:pt idx="2">
                  <c:v>-7.4794489999999998</c:v>
                </c:pt>
                <c:pt idx="3">
                  <c:v>-3.139265</c:v>
                </c:pt>
                <c:pt idx="4">
                  <c:v>-3.139265</c:v>
                </c:pt>
                <c:pt idx="5">
                  <c:v>-4.3401839999999998</c:v>
                </c:pt>
                <c:pt idx="6">
                  <c:v>-4.3401839999999998</c:v>
                </c:pt>
                <c:pt idx="7">
                  <c:v>0</c:v>
                </c:pt>
                <c:pt idx="8">
                  <c:v>0</c:v>
                </c:pt>
              </c:numCache>
            </c:numRef>
          </c:val>
          <c:extLst>
            <c:ext xmlns:c16="http://schemas.microsoft.com/office/drawing/2014/chart" uri="{C3380CC4-5D6E-409C-BE32-E72D297353CC}">
              <c16:uniqueId val="{00000008-D261-4905-A07C-1407DF98F985}"/>
            </c:ext>
          </c:extLst>
        </c:ser>
        <c:dLbls>
          <c:showLegendKey val="0"/>
          <c:showVal val="0"/>
          <c:showCatName val="0"/>
          <c:showSerName val="0"/>
          <c:showPercent val="0"/>
          <c:showBubbleSize val="0"/>
        </c:dLbls>
        <c:gapWidth val="0"/>
        <c:axId val="1257221200"/>
        <c:axId val="1410004816"/>
      </c:barChart>
      <c:catAx>
        <c:axId val="1257221200"/>
        <c:scaling>
          <c:orientation val="minMax"/>
        </c:scaling>
        <c:delete val="1"/>
        <c:axPos val="b"/>
        <c:numFmt formatCode="#,##0_);[Red]\(#,##0\)" sourceLinked="0"/>
        <c:majorTickMark val="out"/>
        <c:minorTickMark val="none"/>
        <c:tickLblPos val="nextTo"/>
        <c:crossAx val="1410004816"/>
        <c:crosses val="autoZero"/>
        <c:auto val="1"/>
        <c:lblAlgn val="ctr"/>
        <c:lblOffset val="100"/>
        <c:noMultiLvlLbl val="0"/>
      </c:catAx>
      <c:valAx>
        <c:axId val="1410004816"/>
        <c:scaling>
          <c:orientation val="minMax"/>
          <c:max val="4"/>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r>
                  <a:rPr lang="en-US" altLang="ja-JP" sz="1400">
                    <a:latin typeface="ＭＳ Ｐゴシック" panose="020B0600070205080204" pitchFamily="50" charset="-128"/>
                    <a:ea typeface="ＭＳ Ｐゴシック" panose="020B0600070205080204" pitchFamily="50" charset="-128"/>
                  </a:rPr>
                  <a:t>Kcal/mol</a:t>
                </a:r>
                <a:endParaRPr lang="ja-JP" altLang="en-US" sz="1400">
                  <a:latin typeface="ＭＳ Ｐゴシック" panose="020B0600070205080204" pitchFamily="50" charset="-128"/>
                  <a:ea typeface="ＭＳ Ｐゴシック" panose="020B0600070205080204" pitchFamily="50" charset="-128"/>
                </a:endParaRPr>
              </a:p>
            </c:rich>
          </c:tx>
          <c:layout>
            <c:manualLayout>
              <c:xMode val="edge"/>
              <c:yMode val="edge"/>
              <c:x val="0.1518298554969352"/>
              <c:y val="1.9513703266241526E-2"/>
            </c:manualLayout>
          </c:layout>
          <c:overlay val="0"/>
          <c:spPr>
            <a:noFill/>
            <a:ln>
              <a:noFill/>
            </a:ln>
            <a:effectLst/>
          </c:spPr>
          <c:txPr>
            <a:bodyPr rot="-54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solidFill>
              <a:schemeClr val="tx1"/>
            </a:solidFill>
          </a:ln>
          <a:effectLst>
            <a:outerShdw blurRad="50800" dist="50800" dir="5400000" algn="ctr" rotWithShape="0">
              <a:schemeClr val="bg1"/>
            </a:outerShdw>
          </a:effectLst>
        </c:spPr>
        <c:txPr>
          <a:bodyPr rot="-60000000" spcFirstLastPara="1" vertOverflow="ellipsis" vert="horz" wrap="square" anchor="ctr" anchorCtr="1"/>
          <a:lstStyle/>
          <a:p>
            <a:pPr>
              <a:defRPr sz="1400" b="0" i="0" u="none" strike="noStrike"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defRPr>
            </a:pPr>
            <a:endParaRPr lang="ja-JP"/>
          </a:p>
        </c:txPr>
        <c:crossAx val="1257221200"/>
        <c:crosses val="autoZero"/>
        <c:crossBetween val="between"/>
      </c:valAx>
      <c:spPr>
        <a:noFill/>
        <a:ln>
          <a:solidFill>
            <a:schemeClr val="tx1"/>
          </a:solidFill>
        </a:ln>
        <a:effectLst>
          <a:outerShdw blurRad="50800" dist="50800" dir="5400000" algn="ctr" rotWithShape="0">
            <a:schemeClr val="bg1"/>
          </a:outerShdw>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73311517879587"/>
          <c:y val="9.4855067036732479E-2"/>
          <c:w val="0.75205376834931037"/>
          <c:h val="0.57816238560834232"/>
        </c:manualLayout>
      </c:layout>
      <c:scatterChart>
        <c:scatterStyle val="smoothMarker"/>
        <c:varyColors val="0"/>
        <c:ser>
          <c:idx val="0"/>
          <c:order val="0"/>
          <c:spPr>
            <a:ln w="19050" cap="rnd">
              <a:solidFill>
                <a:sysClr val="windowText" lastClr="000000"/>
              </a:solidFill>
              <a:round/>
            </a:ln>
            <a:effectLst/>
          </c:spPr>
          <c:marker>
            <c:symbol val="none"/>
          </c:marker>
          <c:xVal>
            <c:numRef>
              <c:f>arginine!$A$2:$A$2908</c:f>
              <c:numCache>
                <c:formatCode>General</c:formatCode>
                <c:ptCount val="2907"/>
                <c:pt idx="0">
                  <c:v>8.3333000000000004E-2</c:v>
                </c:pt>
                <c:pt idx="1">
                  <c:v>0.1</c:v>
                </c:pt>
                <c:pt idx="2">
                  <c:v>0.11666700000000001</c:v>
                </c:pt>
                <c:pt idx="3">
                  <c:v>0.13333300000000001</c:v>
                </c:pt>
                <c:pt idx="4">
                  <c:v>0.15</c:v>
                </c:pt>
                <c:pt idx="5">
                  <c:v>0.16666700000000001</c:v>
                </c:pt>
                <c:pt idx="6">
                  <c:v>0.183333</c:v>
                </c:pt>
                <c:pt idx="7">
                  <c:v>0.2</c:v>
                </c:pt>
                <c:pt idx="8">
                  <c:v>0.216667</c:v>
                </c:pt>
                <c:pt idx="9">
                  <c:v>0.23333300000000001</c:v>
                </c:pt>
                <c:pt idx="10">
                  <c:v>0.25</c:v>
                </c:pt>
                <c:pt idx="11">
                  <c:v>0.26666699999999999</c:v>
                </c:pt>
                <c:pt idx="12">
                  <c:v>0.283333</c:v>
                </c:pt>
                <c:pt idx="13">
                  <c:v>0.3</c:v>
                </c:pt>
                <c:pt idx="14">
                  <c:v>0.31666699999999998</c:v>
                </c:pt>
                <c:pt idx="15">
                  <c:v>0.33333299999999999</c:v>
                </c:pt>
                <c:pt idx="16">
                  <c:v>0.35</c:v>
                </c:pt>
                <c:pt idx="17">
                  <c:v>0.36666700000000002</c:v>
                </c:pt>
                <c:pt idx="18">
                  <c:v>0.38333299999999998</c:v>
                </c:pt>
                <c:pt idx="19">
                  <c:v>0.4</c:v>
                </c:pt>
                <c:pt idx="20">
                  <c:v>0.41666700000000001</c:v>
                </c:pt>
                <c:pt idx="21">
                  <c:v>0.43333300000000002</c:v>
                </c:pt>
                <c:pt idx="22">
                  <c:v>0.45</c:v>
                </c:pt>
                <c:pt idx="23">
                  <c:v>0.466667</c:v>
                </c:pt>
                <c:pt idx="24">
                  <c:v>0.48333300000000001</c:v>
                </c:pt>
                <c:pt idx="25">
                  <c:v>0.5</c:v>
                </c:pt>
                <c:pt idx="26">
                  <c:v>0.51666699999999999</c:v>
                </c:pt>
                <c:pt idx="27">
                  <c:v>0.53333299999999995</c:v>
                </c:pt>
                <c:pt idx="28">
                  <c:v>0.55000000000000004</c:v>
                </c:pt>
                <c:pt idx="29">
                  <c:v>0.56666700000000003</c:v>
                </c:pt>
                <c:pt idx="30">
                  <c:v>0.58333299999999999</c:v>
                </c:pt>
                <c:pt idx="31">
                  <c:v>0.6</c:v>
                </c:pt>
                <c:pt idx="32">
                  <c:v>0.61666699999999997</c:v>
                </c:pt>
                <c:pt idx="33">
                  <c:v>0.63333300000000003</c:v>
                </c:pt>
                <c:pt idx="34">
                  <c:v>0.65</c:v>
                </c:pt>
                <c:pt idx="35">
                  <c:v>0.66666700000000001</c:v>
                </c:pt>
                <c:pt idx="36">
                  <c:v>0.68333299999999997</c:v>
                </c:pt>
                <c:pt idx="37">
                  <c:v>0.7</c:v>
                </c:pt>
                <c:pt idx="38">
                  <c:v>0.71666700000000005</c:v>
                </c:pt>
                <c:pt idx="39">
                  <c:v>0.73333300000000001</c:v>
                </c:pt>
                <c:pt idx="40">
                  <c:v>0.75</c:v>
                </c:pt>
                <c:pt idx="41">
                  <c:v>0.76666699999999999</c:v>
                </c:pt>
                <c:pt idx="42">
                  <c:v>0.78333299999999995</c:v>
                </c:pt>
                <c:pt idx="43">
                  <c:v>0.8</c:v>
                </c:pt>
                <c:pt idx="44">
                  <c:v>0.81666700000000003</c:v>
                </c:pt>
                <c:pt idx="45">
                  <c:v>0.83333299999999999</c:v>
                </c:pt>
                <c:pt idx="46">
                  <c:v>0.85</c:v>
                </c:pt>
                <c:pt idx="47">
                  <c:v>0.86666699999999997</c:v>
                </c:pt>
                <c:pt idx="48">
                  <c:v>0.88333300000000003</c:v>
                </c:pt>
                <c:pt idx="49">
                  <c:v>0.9</c:v>
                </c:pt>
                <c:pt idx="50">
                  <c:v>0.91666700000000001</c:v>
                </c:pt>
                <c:pt idx="51">
                  <c:v>0.93333299999999997</c:v>
                </c:pt>
                <c:pt idx="52">
                  <c:v>0.95</c:v>
                </c:pt>
                <c:pt idx="53">
                  <c:v>0.96666700000000005</c:v>
                </c:pt>
                <c:pt idx="54">
                  <c:v>0.98333300000000001</c:v>
                </c:pt>
                <c:pt idx="55">
                  <c:v>1</c:v>
                </c:pt>
                <c:pt idx="56">
                  <c:v>1.016667</c:v>
                </c:pt>
                <c:pt idx="57">
                  <c:v>1.0333330000000001</c:v>
                </c:pt>
                <c:pt idx="58">
                  <c:v>1.05</c:v>
                </c:pt>
                <c:pt idx="59">
                  <c:v>1.066667</c:v>
                </c:pt>
                <c:pt idx="60">
                  <c:v>1.0833330000000001</c:v>
                </c:pt>
                <c:pt idx="61">
                  <c:v>1.1000000000000001</c:v>
                </c:pt>
                <c:pt idx="62">
                  <c:v>1.1166670000000001</c:v>
                </c:pt>
                <c:pt idx="63">
                  <c:v>1.1333329999999999</c:v>
                </c:pt>
                <c:pt idx="64">
                  <c:v>1.1499999999999999</c:v>
                </c:pt>
                <c:pt idx="65">
                  <c:v>1.1666669999999999</c:v>
                </c:pt>
                <c:pt idx="66">
                  <c:v>1.183333</c:v>
                </c:pt>
                <c:pt idx="67">
                  <c:v>1.2</c:v>
                </c:pt>
                <c:pt idx="68">
                  <c:v>1.2166669999999999</c:v>
                </c:pt>
                <c:pt idx="69">
                  <c:v>1.233333</c:v>
                </c:pt>
                <c:pt idx="70">
                  <c:v>1.25</c:v>
                </c:pt>
                <c:pt idx="71">
                  <c:v>1.266667</c:v>
                </c:pt>
                <c:pt idx="72">
                  <c:v>1.2833330000000001</c:v>
                </c:pt>
                <c:pt idx="73">
                  <c:v>1.3</c:v>
                </c:pt>
                <c:pt idx="74">
                  <c:v>1.316667</c:v>
                </c:pt>
                <c:pt idx="75">
                  <c:v>1.3333330000000001</c:v>
                </c:pt>
                <c:pt idx="76">
                  <c:v>1.35</c:v>
                </c:pt>
                <c:pt idx="77">
                  <c:v>1.3666670000000001</c:v>
                </c:pt>
                <c:pt idx="78">
                  <c:v>1.3833329999999999</c:v>
                </c:pt>
                <c:pt idx="79">
                  <c:v>1.4</c:v>
                </c:pt>
                <c:pt idx="80">
                  <c:v>1.4166669999999999</c:v>
                </c:pt>
                <c:pt idx="81">
                  <c:v>1.433333</c:v>
                </c:pt>
                <c:pt idx="82">
                  <c:v>1.45</c:v>
                </c:pt>
                <c:pt idx="83">
                  <c:v>1.4666669999999999</c:v>
                </c:pt>
                <c:pt idx="84">
                  <c:v>1.483333</c:v>
                </c:pt>
                <c:pt idx="85">
                  <c:v>1.5</c:v>
                </c:pt>
                <c:pt idx="86">
                  <c:v>1.516667</c:v>
                </c:pt>
                <c:pt idx="87">
                  <c:v>1.5333330000000001</c:v>
                </c:pt>
                <c:pt idx="88">
                  <c:v>1.55</c:v>
                </c:pt>
                <c:pt idx="89">
                  <c:v>1.566667</c:v>
                </c:pt>
                <c:pt idx="90">
                  <c:v>1.5833330000000001</c:v>
                </c:pt>
                <c:pt idx="91">
                  <c:v>1.6</c:v>
                </c:pt>
                <c:pt idx="92">
                  <c:v>1.6166670000000001</c:v>
                </c:pt>
                <c:pt idx="93">
                  <c:v>1.6333329999999999</c:v>
                </c:pt>
                <c:pt idx="94">
                  <c:v>1.65</c:v>
                </c:pt>
                <c:pt idx="95">
                  <c:v>1.6666669999999999</c:v>
                </c:pt>
                <c:pt idx="96">
                  <c:v>1.683333</c:v>
                </c:pt>
                <c:pt idx="97">
                  <c:v>1.7</c:v>
                </c:pt>
                <c:pt idx="98">
                  <c:v>1.7166669999999999</c:v>
                </c:pt>
                <c:pt idx="99">
                  <c:v>1.733333</c:v>
                </c:pt>
                <c:pt idx="100">
                  <c:v>1.75</c:v>
                </c:pt>
                <c:pt idx="101">
                  <c:v>1.766667</c:v>
                </c:pt>
                <c:pt idx="102">
                  <c:v>1.7833330000000001</c:v>
                </c:pt>
                <c:pt idx="103">
                  <c:v>1.8</c:v>
                </c:pt>
                <c:pt idx="104">
                  <c:v>1.816667</c:v>
                </c:pt>
                <c:pt idx="105">
                  <c:v>1.8333330000000001</c:v>
                </c:pt>
                <c:pt idx="106">
                  <c:v>1.85</c:v>
                </c:pt>
                <c:pt idx="107">
                  <c:v>1.8666670000000001</c:v>
                </c:pt>
                <c:pt idx="108">
                  <c:v>1.8833329999999999</c:v>
                </c:pt>
                <c:pt idx="109">
                  <c:v>1.9</c:v>
                </c:pt>
                <c:pt idx="110">
                  <c:v>1.9166669999999999</c:v>
                </c:pt>
                <c:pt idx="111">
                  <c:v>1.933333</c:v>
                </c:pt>
                <c:pt idx="112">
                  <c:v>1.95</c:v>
                </c:pt>
                <c:pt idx="113">
                  <c:v>1.9666669999999999</c:v>
                </c:pt>
                <c:pt idx="114">
                  <c:v>1.983333</c:v>
                </c:pt>
                <c:pt idx="115">
                  <c:v>2</c:v>
                </c:pt>
                <c:pt idx="116">
                  <c:v>2.016667</c:v>
                </c:pt>
                <c:pt idx="117">
                  <c:v>2.0333329999999998</c:v>
                </c:pt>
                <c:pt idx="118">
                  <c:v>2.0499999999999998</c:v>
                </c:pt>
                <c:pt idx="119">
                  <c:v>2.0666669999999998</c:v>
                </c:pt>
                <c:pt idx="120">
                  <c:v>2.0833330000000001</c:v>
                </c:pt>
                <c:pt idx="121">
                  <c:v>2.1</c:v>
                </c:pt>
                <c:pt idx="122">
                  <c:v>2.1166670000000001</c:v>
                </c:pt>
                <c:pt idx="123">
                  <c:v>2.1333329999999999</c:v>
                </c:pt>
                <c:pt idx="124">
                  <c:v>2.15</c:v>
                </c:pt>
                <c:pt idx="125">
                  <c:v>2.1666669999999999</c:v>
                </c:pt>
                <c:pt idx="126">
                  <c:v>2.1833330000000002</c:v>
                </c:pt>
                <c:pt idx="127">
                  <c:v>2.2000000000000002</c:v>
                </c:pt>
                <c:pt idx="128">
                  <c:v>2.2166670000000002</c:v>
                </c:pt>
                <c:pt idx="129">
                  <c:v>2.233333</c:v>
                </c:pt>
                <c:pt idx="130">
                  <c:v>2.25</c:v>
                </c:pt>
                <c:pt idx="131">
                  <c:v>2.266667</c:v>
                </c:pt>
                <c:pt idx="132">
                  <c:v>2.2833329999999998</c:v>
                </c:pt>
                <c:pt idx="133">
                  <c:v>2.2999999999999998</c:v>
                </c:pt>
                <c:pt idx="134">
                  <c:v>2.3166669999999998</c:v>
                </c:pt>
                <c:pt idx="135">
                  <c:v>2.3333330000000001</c:v>
                </c:pt>
                <c:pt idx="136">
                  <c:v>2.35</c:v>
                </c:pt>
                <c:pt idx="137">
                  <c:v>2.3666670000000001</c:v>
                </c:pt>
                <c:pt idx="138">
                  <c:v>2.3833329999999999</c:v>
                </c:pt>
                <c:pt idx="139">
                  <c:v>2.4</c:v>
                </c:pt>
                <c:pt idx="140">
                  <c:v>2.4166669999999999</c:v>
                </c:pt>
                <c:pt idx="141">
                  <c:v>2.4333330000000002</c:v>
                </c:pt>
                <c:pt idx="142">
                  <c:v>2.4500000000000002</c:v>
                </c:pt>
                <c:pt idx="143">
                  <c:v>2.4666670000000002</c:v>
                </c:pt>
                <c:pt idx="144">
                  <c:v>2.483333</c:v>
                </c:pt>
                <c:pt idx="145">
                  <c:v>2.5</c:v>
                </c:pt>
                <c:pt idx="146">
                  <c:v>2.516667</c:v>
                </c:pt>
                <c:pt idx="147">
                  <c:v>2.5333329999999998</c:v>
                </c:pt>
                <c:pt idx="148">
                  <c:v>2.5499999999999998</c:v>
                </c:pt>
                <c:pt idx="149">
                  <c:v>2.5666669999999998</c:v>
                </c:pt>
                <c:pt idx="150">
                  <c:v>2.5833330000000001</c:v>
                </c:pt>
                <c:pt idx="151">
                  <c:v>2.6</c:v>
                </c:pt>
                <c:pt idx="152">
                  <c:v>2.6166670000000001</c:v>
                </c:pt>
                <c:pt idx="153">
                  <c:v>2.6333329999999999</c:v>
                </c:pt>
                <c:pt idx="154">
                  <c:v>2.65</c:v>
                </c:pt>
                <c:pt idx="155">
                  <c:v>2.6666669999999999</c:v>
                </c:pt>
                <c:pt idx="156">
                  <c:v>2.6833330000000002</c:v>
                </c:pt>
                <c:pt idx="157">
                  <c:v>2.7</c:v>
                </c:pt>
                <c:pt idx="158">
                  <c:v>2.7166670000000002</c:v>
                </c:pt>
                <c:pt idx="159">
                  <c:v>2.733333</c:v>
                </c:pt>
                <c:pt idx="160">
                  <c:v>2.75</c:v>
                </c:pt>
                <c:pt idx="161">
                  <c:v>2.766667</c:v>
                </c:pt>
                <c:pt idx="162">
                  <c:v>2.7833329999999998</c:v>
                </c:pt>
                <c:pt idx="163">
                  <c:v>2.8</c:v>
                </c:pt>
                <c:pt idx="164">
                  <c:v>2.8166669999999998</c:v>
                </c:pt>
                <c:pt idx="165">
                  <c:v>2.8333330000000001</c:v>
                </c:pt>
                <c:pt idx="166">
                  <c:v>2.85</c:v>
                </c:pt>
                <c:pt idx="167">
                  <c:v>2.8666670000000001</c:v>
                </c:pt>
                <c:pt idx="168">
                  <c:v>2.8833329999999999</c:v>
                </c:pt>
                <c:pt idx="169">
                  <c:v>2.9</c:v>
                </c:pt>
                <c:pt idx="170">
                  <c:v>2.9166669999999999</c:v>
                </c:pt>
                <c:pt idx="171">
                  <c:v>2.9333330000000002</c:v>
                </c:pt>
                <c:pt idx="172">
                  <c:v>2.95</c:v>
                </c:pt>
                <c:pt idx="173">
                  <c:v>2.9666670000000002</c:v>
                </c:pt>
                <c:pt idx="174">
                  <c:v>2.983333</c:v>
                </c:pt>
                <c:pt idx="175">
                  <c:v>3</c:v>
                </c:pt>
                <c:pt idx="176">
                  <c:v>3.016667</c:v>
                </c:pt>
                <c:pt idx="177">
                  <c:v>3.0333329999999998</c:v>
                </c:pt>
                <c:pt idx="178">
                  <c:v>3.05</c:v>
                </c:pt>
                <c:pt idx="179">
                  <c:v>3.0666669999999998</c:v>
                </c:pt>
                <c:pt idx="180">
                  <c:v>3.0833330000000001</c:v>
                </c:pt>
                <c:pt idx="181">
                  <c:v>3.1</c:v>
                </c:pt>
                <c:pt idx="182">
                  <c:v>3.1166670000000001</c:v>
                </c:pt>
                <c:pt idx="183">
                  <c:v>3.1333329999999999</c:v>
                </c:pt>
                <c:pt idx="184">
                  <c:v>3.15</c:v>
                </c:pt>
                <c:pt idx="185">
                  <c:v>3.1666669999999999</c:v>
                </c:pt>
                <c:pt idx="186">
                  <c:v>3.1833330000000002</c:v>
                </c:pt>
                <c:pt idx="187">
                  <c:v>3.2</c:v>
                </c:pt>
                <c:pt idx="188">
                  <c:v>3.2166670000000002</c:v>
                </c:pt>
                <c:pt idx="189">
                  <c:v>3.233333</c:v>
                </c:pt>
                <c:pt idx="190">
                  <c:v>3.25</c:v>
                </c:pt>
                <c:pt idx="191">
                  <c:v>3.266667</c:v>
                </c:pt>
                <c:pt idx="192">
                  <c:v>3.2833329999999998</c:v>
                </c:pt>
                <c:pt idx="193">
                  <c:v>3.3</c:v>
                </c:pt>
                <c:pt idx="194">
                  <c:v>3.3166669999999998</c:v>
                </c:pt>
                <c:pt idx="195">
                  <c:v>3.3333330000000001</c:v>
                </c:pt>
                <c:pt idx="196">
                  <c:v>3.35</c:v>
                </c:pt>
                <c:pt idx="197">
                  <c:v>3.3666670000000001</c:v>
                </c:pt>
                <c:pt idx="198">
                  <c:v>3.3833329999999999</c:v>
                </c:pt>
                <c:pt idx="199">
                  <c:v>3.4</c:v>
                </c:pt>
                <c:pt idx="200">
                  <c:v>3.4166669999999999</c:v>
                </c:pt>
                <c:pt idx="201">
                  <c:v>3.4333330000000002</c:v>
                </c:pt>
                <c:pt idx="202">
                  <c:v>3.45</c:v>
                </c:pt>
                <c:pt idx="203">
                  <c:v>3.4666670000000002</c:v>
                </c:pt>
                <c:pt idx="204">
                  <c:v>3.483333</c:v>
                </c:pt>
                <c:pt idx="205">
                  <c:v>3.5</c:v>
                </c:pt>
                <c:pt idx="206">
                  <c:v>3.516667</c:v>
                </c:pt>
                <c:pt idx="207">
                  <c:v>3.5333329999999998</c:v>
                </c:pt>
                <c:pt idx="208">
                  <c:v>3.55</c:v>
                </c:pt>
                <c:pt idx="209">
                  <c:v>3.5666669999999998</c:v>
                </c:pt>
                <c:pt idx="210">
                  <c:v>3.5833330000000001</c:v>
                </c:pt>
                <c:pt idx="211">
                  <c:v>3.6</c:v>
                </c:pt>
                <c:pt idx="212">
                  <c:v>3.6166670000000001</c:v>
                </c:pt>
                <c:pt idx="213">
                  <c:v>3.6333329999999999</c:v>
                </c:pt>
                <c:pt idx="214">
                  <c:v>3.65</c:v>
                </c:pt>
                <c:pt idx="215">
                  <c:v>3.6666669999999999</c:v>
                </c:pt>
                <c:pt idx="216">
                  <c:v>3.6833330000000002</c:v>
                </c:pt>
                <c:pt idx="217">
                  <c:v>3.7</c:v>
                </c:pt>
                <c:pt idx="218">
                  <c:v>3.7166670000000002</c:v>
                </c:pt>
                <c:pt idx="219">
                  <c:v>3.733333</c:v>
                </c:pt>
                <c:pt idx="220">
                  <c:v>3.75</c:v>
                </c:pt>
                <c:pt idx="221">
                  <c:v>3.766667</c:v>
                </c:pt>
                <c:pt idx="222">
                  <c:v>3.7833329999999998</c:v>
                </c:pt>
                <c:pt idx="223">
                  <c:v>3.8</c:v>
                </c:pt>
                <c:pt idx="224">
                  <c:v>3.8166669999999998</c:v>
                </c:pt>
                <c:pt idx="225">
                  <c:v>3.8333330000000001</c:v>
                </c:pt>
                <c:pt idx="226">
                  <c:v>3.85</c:v>
                </c:pt>
                <c:pt idx="227">
                  <c:v>3.8666670000000001</c:v>
                </c:pt>
                <c:pt idx="228">
                  <c:v>3.8833329999999999</c:v>
                </c:pt>
                <c:pt idx="229">
                  <c:v>3.9</c:v>
                </c:pt>
                <c:pt idx="230">
                  <c:v>3.9166669999999999</c:v>
                </c:pt>
                <c:pt idx="231">
                  <c:v>3.9333330000000002</c:v>
                </c:pt>
                <c:pt idx="232">
                  <c:v>3.95</c:v>
                </c:pt>
                <c:pt idx="233">
                  <c:v>3.9666670000000002</c:v>
                </c:pt>
                <c:pt idx="234">
                  <c:v>3.983333</c:v>
                </c:pt>
                <c:pt idx="235">
                  <c:v>4</c:v>
                </c:pt>
                <c:pt idx="236">
                  <c:v>4.016667</c:v>
                </c:pt>
                <c:pt idx="237">
                  <c:v>4.0333329999999998</c:v>
                </c:pt>
                <c:pt idx="238">
                  <c:v>4.05</c:v>
                </c:pt>
                <c:pt idx="239">
                  <c:v>4.0666669999999998</c:v>
                </c:pt>
                <c:pt idx="240">
                  <c:v>4.0833329999999997</c:v>
                </c:pt>
                <c:pt idx="241">
                  <c:v>4.0999999999999996</c:v>
                </c:pt>
                <c:pt idx="242">
                  <c:v>4.1166669999999996</c:v>
                </c:pt>
                <c:pt idx="243">
                  <c:v>4.1333330000000004</c:v>
                </c:pt>
                <c:pt idx="244">
                  <c:v>4.1500000000000004</c:v>
                </c:pt>
                <c:pt idx="245">
                  <c:v>4.1666670000000003</c:v>
                </c:pt>
                <c:pt idx="246">
                  <c:v>4.1833330000000002</c:v>
                </c:pt>
                <c:pt idx="247">
                  <c:v>4.2</c:v>
                </c:pt>
                <c:pt idx="248">
                  <c:v>4.2166670000000002</c:v>
                </c:pt>
                <c:pt idx="249">
                  <c:v>4.233333</c:v>
                </c:pt>
                <c:pt idx="250">
                  <c:v>4.25</c:v>
                </c:pt>
                <c:pt idx="251">
                  <c:v>4.266667</c:v>
                </c:pt>
                <c:pt idx="252">
                  <c:v>4.2833329999999998</c:v>
                </c:pt>
                <c:pt idx="253">
                  <c:v>4.3</c:v>
                </c:pt>
                <c:pt idx="254">
                  <c:v>4.3166669999999998</c:v>
                </c:pt>
                <c:pt idx="255">
                  <c:v>4.3333329999999997</c:v>
                </c:pt>
                <c:pt idx="256">
                  <c:v>4.3499999999999996</c:v>
                </c:pt>
                <c:pt idx="257">
                  <c:v>4.3666669999999996</c:v>
                </c:pt>
                <c:pt idx="258">
                  <c:v>4.3833330000000004</c:v>
                </c:pt>
                <c:pt idx="259">
                  <c:v>4.4000000000000004</c:v>
                </c:pt>
                <c:pt idx="260">
                  <c:v>4.4166670000000003</c:v>
                </c:pt>
                <c:pt idx="261">
                  <c:v>4.4333330000000002</c:v>
                </c:pt>
                <c:pt idx="262">
                  <c:v>4.45</c:v>
                </c:pt>
                <c:pt idx="263">
                  <c:v>4.4666670000000002</c:v>
                </c:pt>
                <c:pt idx="264">
                  <c:v>4.483333</c:v>
                </c:pt>
                <c:pt idx="265">
                  <c:v>4.5</c:v>
                </c:pt>
                <c:pt idx="266">
                  <c:v>4.516667</c:v>
                </c:pt>
                <c:pt idx="267">
                  <c:v>4.5333329999999998</c:v>
                </c:pt>
                <c:pt idx="268">
                  <c:v>4.55</c:v>
                </c:pt>
                <c:pt idx="269">
                  <c:v>4.5666669999999998</c:v>
                </c:pt>
                <c:pt idx="270">
                  <c:v>4.5833329999999997</c:v>
                </c:pt>
                <c:pt idx="271">
                  <c:v>4.5999999999999996</c:v>
                </c:pt>
                <c:pt idx="272">
                  <c:v>4.6166669999999996</c:v>
                </c:pt>
                <c:pt idx="273">
                  <c:v>4.6333330000000004</c:v>
                </c:pt>
                <c:pt idx="274">
                  <c:v>4.6500000000000004</c:v>
                </c:pt>
                <c:pt idx="275">
                  <c:v>4.6666670000000003</c:v>
                </c:pt>
                <c:pt idx="276">
                  <c:v>4.6833330000000002</c:v>
                </c:pt>
                <c:pt idx="277">
                  <c:v>4.7</c:v>
                </c:pt>
                <c:pt idx="278">
                  <c:v>4.7166670000000002</c:v>
                </c:pt>
                <c:pt idx="279">
                  <c:v>4.733333</c:v>
                </c:pt>
                <c:pt idx="280">
                  <c:v>4.75</c:v>
                </c:pt>
                <c:pt idx="281">
                  <c:v>4.766667</c:v>
                </c:pt>
                <c:pt idx="282">
                  <c:v>4.7833329999999998</c:v>
                </c:pt>
                <c:pt idx="283">
                  <c:v>4.8</c:v>
                </c:pt>
                <c:pt idx="284">
                  <c:v>4.8166669999999998</c:v>
                </c:pt>
                <c:pt idx="285">
                  <c:v>4.8333329999999997</c:v>
                </c:pt>
                <c:pt idx="286">
                  <c:v>4.8499999999999996</c:v>
                </c:pt>
                <c:pt idx="287">
                  <c:v>4.8666669999999996</c:v>
                </c:pt>
                <c:pt idx="288">
                  <c:v>4.8833330000000004</c:v>
                </c:pt>
                <c:pt idx="289">
                  <c:v>4.9000000000000004</c:v>
                </c:pt>
                <c:pt idx="290">
                  <c:v>4.9166670000000003</c:v>
                </c:pt>
                <c:pt idx="291">
                  <c:v>4.9333330000000002</c:v>
                </c:pt>
                <c:pt idx="292">
                  <c:v>4.95</c:v>
                </c:pt>
                <c:pt idx="293">
                  <c:v>4.9666670000000002</c:v>
                </c:pt>
                <c:pt idx="294">
                  <c:v>4.983333</c:v>
                </c:pt>
                <c:pt idx="295">
                  <c:v>5</c:v>
                </c:pt>
                <c:pt idx="296">
                  <c:v>5.016667</c:v>
                </c:pt>
                <c:pt idx="297">
                  <c:v>5.0333329999999998</c:v>
                </c:pt>
                <c:pt idx="298">
                  <c:v>5.05</c:v>
                </c:pt>
                <c:pt idx="299">
                  <c:v>5.0666669999999998</c:v>
                </c:pt>
                <c:pt idx="300">
                  <c:v>5.0833329999999997</c:v>
                </c:pt>
                <c:pt idx="301">
                  <c:v>5.0999999999999996</c:v>
                </c:pt>
                <c:pt idx="302">
                  <c:v>5.1166669999999996</c:v>
                </c:pt>
                <c:pt idx="303">
                  <c:v>5.1333330000000004</c:v>
                </c:pt>
                <c:pt idx="304">
                  <c:v>5.15</c:v>
                </c:pt>
                <c:pt idx="305">
                  <c:v>5.1666670000000003</c:v>
                </c:pt>
                <c:pt idx="306">
                  <c:v>5.1833330000000002</c:v>
                </c:pt>
                <c:pt idx="307">
                  <c:v>5.2</c:v>
                </c:pt>
                <c:pt idx="308">
                  <c:v>5.2166670000000002</c:v>
                </c:pt>
                <c:pt idx="309">
                  <c:v>5.233333</c:v>
                </c:pt>
                <c:pt idx="310">
                  <c:v>5.25</c:v>
                </c:pt>
                <c:pt idx="311">
                  <c:v>5.266667</c:v>
                </c:pt>
                <c:pt idx="312">
                  <c:v>5.2833329999999998</c:v>
                </c:pt>
                <c:pt idx="313">
                  <c:v>5.3</c:v>
                </c:pt>
                <c:pt idx="314">
                  <c:v>5.3166669999999998</c:v>
                </c:pt>
                <c:pt idx="315">
                  <c:v>5.3333329999999997</c:v>
                </c:pt>
                <c:pt idx="316">
                  <c:v>5.35</c:v>
                </c:pt>
                <c:pt idx="317">
                  <c:v>5.3666669999999996</c:v>
                </c:pt>
                <c:pt idx="318">
                  <c:v>5.3833330000000004</c:v>
                </c:pt>
                <c:pt idx="319">
                  <c:v>5.4</c:v>
                </c:pt>
                <c:pt idx="320">
                  <c:v>5.4166670000000003</c:v>
                </c:pt>
                <c:pt idx="321">
                  <c:v>5.4333330000000002</c:v>
                </c:pt>
                <c:pt idx="322">
                  <c:v>5.45</c:v>
                </c:pt>
                <c:pt idx="323">
                  <c:v>5.4666670000000002</c:v>
                </c:pt>
                <c:pt idx="324">
                  <c:v>5.483333</c:v>
                </c:pt>
                <c:pt idx="325">
                  <c:v>5.5</c:v>
                </c:pt>
                <c:pt idx="326">
                  <c:v>5.516667</c:v>
                </c:pt>
                <c:pt idx="327">
                  <c:v>5.5333329999999998</c:v>
                </c:pt>
                <c:pt idx="328">
                  <c:v>5.55</c:v>
                </c:pt>
                <c:pt idx="329">
                  <c:v>5.5666669999999998</c:v>
                </c:pt>
                <c:pt idx="330">
                  <c:v>5.5833329999999997</c:v>
                </c:pt>
                <c:pt idx="331">
                  <c:v>5.6</c:v>
                </c:pt>
                <c:pt idx="332">
                  <c:v>5.6166669999999996</c:v>
                </c:pt>
                <c:pt idx="333">
                  <c:v>5.6333330000000004</c:v>
                </c:pt>
                <c:pt idx="334">
                  <c:v>5.65</c:v>
                </c:pt>
                <c:pt idx="335">
                  <c:v>5.6666670000000003</c:v>
                </c:pt>
                <c:pt idx="336">
                  <c:v>5.6833330000000002</c:v>
                </c:pt>
                <c:pt idx="337">
                  <c:v>5.7</c:v>
                </c:pt>
                <c:pt idx="338">
                  <c:v>5.7166670000000002</c:v>
                </c:pt>
                <c:pt idx="339">
                  <c:v>5.733333</c:v>
                </c:pt>
                <c:pt idx="340">
                  <c:v>5.75</c:v>
                </c:pt>
                <c:pt idx="341">
                  <c:v>5.766667</c:v>
                </c:pt>
                <c:pt idx="342">
                  <c:v>5.7833329999999998</c:v>
                </c:pt>
                <c:pt idx="343">
                  <c:v>5.8</c:v>
                </c:pt>
                <c:pt idx="344">
                  <c:v>5.8166669999999998</c:v>
                </c:pt>
                <c:pt idx="345">
                  <c:v>5.8333329999999997</c:v>
                </c:pt>
                <c:pt idx="346">
                  <c:v>5.85</c:v>
                </c:pt>
                <c:pt idx="347">
                  <c:v>5.8666669999999996</c:v>
                </c:pt>
                <c:pt idx="348">
                  <c:v>5.8833330000000004</c:v>
                </c:pt>
                <c:pt idx="349">
                  <c:v>5.9</c:v>
                </c:pt>
                <c:pt idx="350">
                  <c:v>5.9166670000000003</c:v>
                </c:pt>
                <c:pt idx="351">
                  <c:v>5.9333330000000002</c:v>
                </c:pt>
                <c:pt idx="352">
                  <c:v>5.95</c:v>
                </c:pt>
                <c:pt idx="353">
                  <c:v>5.9666670000000002</c:v>
                </c:pt>
                <c:pt idx="354">
                  <c:v>5.983333</c:v>
                </c:pt>
                <c:pt idx="355">
                  <c:v>6</c:v>
                </c:pt>
                <c:pt idx="356">
                  <c:v>6.016667</c:v>
                </c:pt>
                <c:pt idx="357">
                  <c:v>6.0333329999999998</c:v>
                </c:pt>
                <c:pt idx="358">
                  <c:v>6.05</c:v>
                </c:pt>
                <c:pt idx="359">
                  <c:v>6.0666669999999998</c:v>
                </c:pt>
                <c:pt idx="360">
                  <c:v>6.0833329999999997</c:v>
                </c:pt>
                <c:pt idx="361">
                  <c:v>6.1</c:v>
                </c:pt>
                <c:pt idx="362">
                  <c:v>6.1166669999999996</c:v>
                </c:pt>
                <c:pt idx="363">
                  <c:v>6.1333330000000004</c:v>
                </c:pt>
                <c:pt idx="364">
                  <c:v>6.15</c:v>
                </c:pt>
                <c:pt idx="365">
                  <c:v>6.1666670000000003</c:v>
                </c:pt>
                <c:pt idx="366">
                  <c:v>6.1833330000000002</c:v>
                </c:pt>
                <c:pt idx="367">
                  <c:v>6.2</c:v>
                </c:pt>
                <c:pt idx="368">
                  <c:v>6.2166670000000002</c:v>
                </c:pt>
                <c:pt idx="369">
                  <c:v>6.233333</c:v>
                </c:pt>
                <c:pt idx="370">
                  <c:v>6.25</c:v>
                </c:pt>
                <c:pt idx="371">
                  <c:v>6.266667</c:v>
                </c:pt>
                <c:pt idx="372">
                  <c:v>6.2833329999999998</c:v>
                </c:pt>
                <c:pt idx="373">
                  <c:v>6.3</c:v>
                </c:pt>
                <c:pt idx="374">
                  <c:v>6.3166669999999998</c:v>
                </c:pt>
                <c:pt idx="375">
                  <c:v>6.3333329999999997</c:v>
                </c:pt>
                <c:pt idx="376">
                  <c:v>6.35</c:v>
                </c:pt>
                <c:pt idx="377">
                  <c:v>6.3666669999999996</c:v>
                </c:pt>
                <c:pt idx="378">
                  <c:v>6.3833330000000004</c:v>
                </c:pt>
                <c:pt idx="379">
                  <c:v>6.4</c:v>
                </c:pt>
                <c:pt idx="380">
                  <c:v>6.4166670000000003</c:v>
                </c:pt>
                <c:pt idx="381">
                  <c:v>6.4333330000000002</c:v>
                </c:pt>
                <c:pt idx="382">
                  <c:v>6.45</c:v>
                </c:pt>
                <c:pt idx="383">
                  <c:v>6.4666670000000002</c:v>
                </c:pt>
                <c:pt idx="384">
                  <c:v>6.483333</c:v>
                </c:pt>
                <c:pt idx="385">
                  <c:v>6.5</c:v>
                </c:pt>
                <c:pt idx="386">
                  <c:v>6.516667</c:v>
                </c:pt>
                <c:pt idx="387">
                  <c:v>6.5333329999999998</c:v>
                </c:pt>
                <c:pt idx="388">
                  <c:v>6.55</c:v>
                </c:pt>
                <c:pt idx="389">
                  <c:v>6.5666669999999998</c:v>
                </c:pt>
                <c:pt idx="390">
                  <c:v>6.5833329999999997</c:v>
                </c:pt>
                <c:pt idx="391">
                  <c:v>6.6</c:v>
                </c:pt>
                <c:pt idx="392">
                  <c:v>6.6166669999999996</c:v>
                </c:pt>
                <c:pt idx="393">
                  <c:v>6.6333330000000004</c:v>
                </c:pt>
                <c:pt idx="394">
                  <c:v>6.65</c:v>
                </c:pt>
                <c:pt idx="395">
                  <c:v>6.6666670000000003</c:v>
                </c:pt>
                <c:pt idx="396">
                  <c:v>6.6833330000000002</c:v>
                </c:pt>
                <c:pt idx="397">
                  <c:v>6.7</c:v>
                </c:pt>
                <c:pt idx="398">
                  <c:v>6.7166670000000002</c:v>
                </c:pt>
                <c:pt idx="399">
                  <c:v>6.733333</c:v>
                </c:pt>
                <c:pt idx="400">
                  <c:v>6.75</c:v>
                </c:pt>
                <c:pt idx="401">
                  <c:v>6.766667</c:v>
                </c:pt>
                <c:pt idx="402">
                  <c:v>6.7833329999999998</c:v>
                </c:pt>
                <c:pt idx="403">
                  <c:v>6.8</c:v>
                </c:pt>
                <c:pt idx="404">
                  <c:v>6.8166669999999998</c:v>
                </c:pt>
                <c:pt idx="405">
                  <c:v>6.8333329999999997</c:v>
                </c:pt>
                <c:pt idx="406">
                  <c:v>6.85</c:v>
                </c:pt>
                <c:pt idx="407">
                  <c:v>6.8666669999999996</c:v>
                </c:pt>
                <c:pt idx="408">
                  <c:v>6.8833330000000004</c:v>
                </c:pt>
                <c:pt idx="409">
                  <c:v>6.9</c:v>
                </c:pt>
                <c:pt idx="410">
                  <c:v>6.9166670000000003</c:v>
                </c:pt>
                <c:pt idx="411">
                  <c:v>6.9333330000000002</c:v>
                </c:pt>
                <c:pt idx="412">
                  <c:v>6.95</c:v>
                </c:pt>
                <c:pt idx="413">
                  <c:v>6.9666670000000002</c:v>
                </c:pt>
                <c:pt idx="414">
                  <c:v>6.983333</c:v>
                </c:pt>
                <c:pt idx="415">
                  <c:v>7</c:v>
                </c:pt>
                <c:pt idx="416">
                  <c:v>7.016667</c:v>
                </c:pt>
                <c:pt idx="417">
                  <c:v>7.0333329999999998</c:v>
                </c:pt>
                <c:pt idx="418">
                  <c:v>7.05</c:v>
                </c:pt>
                <c:pt idx="419">
                  <c:v>7.0666669999999998</c:v>
                </c:pt>
                <c:pt idx="420">
                  <c:v>7.0833329999999997</c:v>
                </c:pt>
                <c:pt idx="421">
                  <c:v>7.1</c:v>
                </c:pt>
                <c:pt idx="422">
                  <c:v>7.1166669999999996</c:v>
                </c:pt>
                <c:pt idx="423">
                  <c:v>7.1333330000000004</c:v>
                </c:pt>
                <c:pt idx="424">
                  <c:v>7.15</c:v>
                </c:pt>
                <c:pt idx="425">
                  <c:v>7.1666670000000003</c:v>
                </c:pt>
                <c:pt idx="426">
                  <c:v>7.1833330000000002</c:v>
                </c:pt>
                <c:pt idx="427">
                  <c:v>7.2</c:v>
                </c:pt>
                <c:pt idx="428">
                  <c:v>7.2166670000000002</c:v>
                </c:pt>
                <c:pt idx="429">
                  <c:v>7.233333</c:v>
                </c:pt>
                <c:pt idx="430">
                  <c:v>7.25</c:v>
                </c:pt>
                <c:pt idx="431">
                  <c:v>7.266667</c:v>
                </c:pt>
                <c:pt idx="432">
                  <c:v>7.2833329999999998</c:v>
                </c:pt>
                <c:pt idx="433">
                  <c:v>7.3</c:v>
                </c:pt>
                <c:pt idx="434">
                  <c:v>7.3166669999999998</c:v>
                </c:pt>
                <c:pt idx="435">
                  <c:v>7.3333329999999997</c:v>
                </c:pt>
                <c:pt idx="436">
                  <c:v>7.35</c:v>
                </c:pt>
                <c:pt idx="437">
                  <c:v>7.3666669999999996</c:v>
                </c:pt>
                <c:pt idx="438">
                  <c:v>7.3833330000000004</c:v>
                </c:pt>
                <c:pt idx="439">
                  <c:v>7.4</c:v>
                </c:pt>
                <c:pt idx="440">
                  <c:v>7.4166670000000003</c:v>
                </c:pt>
                <c:pt idx="441">
                  <c:v>7.4333330000000002</c:v>
                </c:pt>
                <c:pt idx="442">
                  <c:v>7.45</c:v>
                </c:pt>
                <c:pt idx="443">
                  <c:v>7.4666670000000002</c:v>
                </c:pt>
                <c:pt idx="444">
                  <c:v>7.483333</c:v>
                </c:pt>
                <c:pt idx="445">
                  <c:v>7.5</c:v>
                </c:pt>
                <c:pt idx="446">
                  <c:v>7.516667</c:v>
                </c:pt>
                <c:pt idx="447">
                  <c:v>7.5333329999999998</c:v>
                </c:pt>
                <c:pt idx="448">
                  <c:v>7.55</c:v>
                </c:pt>
                <c:pt idx="449">
                  <c:v>7.5666669999999998</c:v>
                </c:pt>
                <c:pt idx="450">
                  <c:v>7.5833329999999997</c:v>
                </c:pt>
                <c:pt idx="451">
                  <c:v>7.6</c:v>
                </c:pt>
                <c:pt idx="452">
                  <c:v>7.6166669999999996</c:v>
                </c:pt>
                <c:pt idx="453">
                  <c:v>7.6333330000000004</c:v>
                </c:pt>
                <c:pt idx="454">
                  <c:v>7.65</c:v>
                </c:pt>
                <c:pt idx="455">
                  <c:v>7.6666670000000003</c:v>
                </c:pt>
                <c:pt idx="456">
                  <c:v>7.6833330000000002</c:v>
                </c:pt>
                <c:pt idx="457">
                  <c:v>7.7</c:v>
                </c:pt>
                <c:pt idx="458">
                  <c:v>7.7166670000000002</c:v>
                </c:pt>
                <c:pt idx="459">
                  <c:v>7.733333</c:v>
                </c:pt>
                <c:pt idx="460">
                  <c:v>7.75</c:v>
                </c:pt>
                <c:pt idx="461">
                  <c:v>7.766667</c:v>
                </c:pt>
                <c:pt idx="462">
                  <c:v>7.7833329999999998</c:v>
                </c:pt>
                <c:pt idx="463">
                  <c:v>7.8</c:v>
                </c:pt>
                <c:pt idx="464">
                  <c:v>7.8166669999999998</c:v>
                </c:pt>
                <c:pt idx="465">
                  <c:v>7.8333329999999997</c:v>
                </c:pt>
                <c:pt idx="466">
                  <c:v>7.85</c:v>
                </c:pt>
                <c:pt idx="467">
                  <c:v>7.8666669999999996</c:v>
                </c:pt>
                <c:pt idx="468">
                  <c:v>7.8833330000000004</c:v>
                </c:pt>
                <c:pt idx="469">
                  <c:v>7.9</c:v>
                </c:pt>
                <c:pt idx="470">
                  <c:v>7.9166670000000003</c:v>
                </c:pt>
                <c:pt idx="471">
                  <c:v>7.9333330000000002</c:v>
                </c:pt>
                <c:pt idx="472">
                  <c:v>7.95</c:v>
                </c:pt>
                <c:pt idx="473">
                  <c:v>7.9666670000000002</c:v>
                </c:pt>
                <c:pt idx="474">
                  <c:v>7.983333</c:v>
                </c:pt>
                <c:pt idx="475">
                  <c:v>8</c:v>
                </c:pt>
                <c:pt idx="476">
                  <c:v>8.016667</c:v>
                </c:pt>
                <c:pt idx="477">
                  <c:v>8.0333330000000007</c:v>
                </c:pt>
                <c:pt idx="478">
                  <c:v>8.0500000000000007</c:v>
                </c:pt>
                <c:pt idx="479">
                  <c:v>8.0666670000000007</c:v>
                </c:pt>
                <c:pt idx="480">
                  <c:v>8.0833329999999997</c:v>
                </c:pt>
                <c:pt idx="481">
                  <c:v>8.1</c:v>
                </c:pt>
                <c:pt idx="482">
                  <c:v>8.1166669999999996</c:v>
                </c:pt>
                <c:pt idx="483">
                  <c:v>8.1333330000000004</c:v>
                </c:pt>
                <c:pt idx="484">
                  <c:v>8.15</c:v>
                </c:pt>
                <c:pt idx="485">
                  <c:v>8.1666670000000003</c:v>
                </c:pt>
                <c:pt idx="486">
                  <c:v>8.1833329999999993</c:v>
                </c:pt>
                <c:pt idx="487">
                  <c:v>8.1999999999999993</c:v>
                </c:pt>
                <c:pt idx="488">
                  <c:v>8.2166669999999993</c:v>
                </c:pt>
                <c:pt idx="489">
                  <c:v>8.233333</c:v>
                </c:pt>
                <c:pt idx="490">
                  <c:v>8.25</c:v>
                </c:pt>
                <c:pt idx="491">
                  <c:v>8.266667</c:v>
                </c:pt>
                <c:pt idx="492">
                  <c:v>8.2833330000000007</c:v>
                </c:pt>
                <c:pt idx="493">
                  <c:v>8.3000000000000007</c:v>
                </c:pt>
                <c:pt idx="494">
                  <c:v>8.3166670000000007</c:v>
                </c:pt>
                <c:pt idx="495">
                  <c:v>8.3333329999999997</c:v>
                </c:pt>
                <c:pt idx="496">
                  <c:v>8.35</c:v>
                </c:pt>
                <c:pt idx="497">
                  <c:v>8.3666669999999996</c:v>
                </c:pt>
                <c:pt idx="498">
                  <c:v>8.3833330000000004</c:v>
                </c:pt>
                <c:pt idx="499">
                  <c:v>8.4</c:v>
                </c:pt>
                <c:pt idx="500">
                  <c:v>8.4166670000000003</c:v>
                </c:pt>
                <c:pt idx="501">
                  <c:v>8.4333329999999993</c:v>
                </c:pt>
                <c:pt idx="502">
                  <c:v>8.4499999999999993</c:v>
                </c:pt>
                <c:pt idx="503">
                  <c:v>8.4666669999999993</c:v>
                </c:pt>
                <c:pt idx="504">
                  <c:v>8.483333</c:v>
                </c:pt>
                <c:pt idx="505">
                  <c:v>8.5</c:v>
                </c:pt>
                <c:pt idx="506">
                  <c:v>8.516667</c:v>
                </c:pt>
                <c:pt idx="507">
                  <c:v>8.5333330000000007</c:v>
                </c:pt>
                <c:pt idx="508">
                  <c:v>8.5500000000000007</c:v>
                </c:pt>
                <c:pt idx="509">
                  <c:v>8.5666670000000007</c:v>
                </c:pt>
                <c:pt idx="510">
                  <c:v>8.5833329999999997</c:v>
                </c:pt>
                <c:pt idx="511">
                  <c:v>8.6</c:v>
                </c:pt>
                <c:pt idx="512">
                  <c:v>8.6166669999999996</c:v>
                </c:pt>
                <c:pt idx="513">
                  <c:v>8.6333330000000004</c:v>
                </c:pt>
                <c:pt idx="514">
                  <c:v>8.65</c:v>
                </c:pt>
                <c:pt idx="515">
                  <c:v>8.6666670000000003</c:v>
                </c:pt>
                <c:pt idx="516">
                  <c:v>8.6833329999999993</c:v>
                </c:pt>
                <c:pt idx="517">
                  <c:v>8.6999999999999993</c:v>
                </c:pt>
                <c:pt idx="518">
                  <c:v>8.7166669999999993</c:v>
                </c:pt>
                <c:pt idx="519">
                  <c:v>8.733333</c:v>
                </c:pt>
                <c:pt idx="520">
                  <c:v>8.75</c:v>
                </c:pt>
                <c:pt idx="521">
                  <c:v>8.766667</c:v>
                </c:pt>
                <c:pt idx="522">
                  <c:v>8.7833330000000007</c:v>
                </c:pt>
                <c:pt idx="523">
                  <c:v>8.8000000000000007</c:v>
                </c:pt>
                <c:pt idx="524">
                  <c:v>8.8166670000000007</c:v>
                </c:pt>
                <c:pt idx="525">
                  <c:v>8.8333329999999997</c:v>
                </c:pt>
                <c:pt idx="526">
                  <c:v>8.85</c:v>
                </c:pt>
                <c:pt idx="527">
                  <c:v>8.8666669999999996</c:v>
                </c:pt>
                <c:pt idx="528">
                  <c:v>8.8833330000000004</c:v>
                </c:pt>
                <c:pt idx="529">
                  <c:v>8.9</c:v>
                </c:pt>
                <c:pt idx="530">
                  <c:v>8.9166670000000003</c:v>
                </c:pt>
                <c:pt idx="531">
                  <c:v>8.9333329999999993</c:v>
                </c:pt>
                <c:pt idx="532">
                  <c:v>8.9499999999999993</c:v>
                </c:pt>
                <c:pt idx="533">
                  <c:v>8.9666669999999993</c:v>
                </c:pt>
                <c:pt idx="534">
                  <c:v>8.983333</c:v>
                </c:pt>
                <c:pt idx="535">
                  <c:v>9</c:v>
                </c:pt>
                <c:pt idx="536">
                  <c:v>9.016667</c:v>
                </c:pt>
                <c:pt idx="537">
                  <c:v>9.0333330000000007</c:v>
                </c:pt>
                <c:pt idx="538">
                  <c:v>9.0500000000000007</c:v>
                </c:pt>
                <c:pt idx="539">
                  <c:v>9.0666670000000007</c:v>
                </c:pt>
                <c:pt idx="540">
                  <c:v>9.0833329999999997</c:v>
                </c:pt>
                <c:pt idx="541">
                  <c:v>9.1</c:v>
                </c:pt>
                <c:pt idx="542">
                  <c:v>9.1166669999999996</c:v>
                </c:pt>
                <c:pt idx="543">
                  <c:v>9.1333330000000004</c:v>
                </c:pt>
                <c:pt idx="544">
                  <c:v>9.15</c:v>
                </c:pt>
                <c:pt idx="545">
                  <c:v>9.1666670000000003</c:v>
                </c:pt>
                <c:pt idx="546">
                  <c:v>9.1833329999999993</c:v>
                </c:pt>
                <c:pt idx="547">
                  <c:v>9.1999999999999993</c:v>
                </c:pt>
                <c:pt idx="548">
                  <c:v>9.2166669999999993</c:v>
                </c:pt>
                <c:pt idx="549">
                  <c:v>9.233333</c:v>
                </c:pt>
                <c:pt idx="550">
                  <c:v>9.25</c:v>
                </c:pt>
                <c:pt idx="551">
                  <c:v>9.266667</c:v>
                </c:pt>
                <c:pt idx="552">
                  <c:v>9.2833330000000007</c:v>
                </c:pt>
                <c:pt idx="553">
                  <c:v>9.3000000000000007</c:v>
                </c:pt>
                <c:pt idx="554">
                  <c:v>9.3166670000000007</c:v>
                </c:pt>
                <c:pt idx="555">
                  <c:v>9.3333329999999997</c:v>
                </c:pt>
                <c:pt idx="556">
                  <c:v>9.35</c:v>
                </c:pt>
                <c:pt idx="557">
                  <c:v>9.3666669999999996</c:v>
                </c:pt>
                <c:pt idx="558">
                  <c:v>9.3833330000000004</c:v>
                </c:pt>
                <c:pt idx="559">
                  <c:v>9.4</c:v>
                </c:pt>
                <c:pt idx="560">
                  <c:v>9.4166670000000003</c:v>
                </c:pt>
                <c:pt idx="561">
                  <c:v>9.4333329999999993</c:v>
                </c:pt>
                <c:pt idx="562">
                  <c:v>9.4499999999999993</c:v>
                </c:pt>
                <c:pt idx="563">
                  <c:v>9.4666669999999993</c:v>
                </c:pt>
                <c:pt idx="564">
                  <c:v>9.483333</c:v>
                </c:pt>
                <c:pt idx="565">
                  <c:v>9.5</c:v>
                </c:pt>
                <c:pt idx="566">
                  <c:v>9.516667</c:v>
                </c:pt>
                <c:pt idx="567">
                  <c:v>9.5333330000000007</c:v>
                </c:pt>
                <c:pt idx="568">
                  <c:v>9.5500000000000007</c:v>
                </c:pt>
                <c:pt idx="569">
                  <c:v>9.5666670000000007</c:v>
                </c:pt>
                <c:pt idx="570">
                  <c:v>9.5833329999999997</c:v>
                </c:pt>
                <c:pt idx="571">
                  <c:v>9.6</c:v>
                </c:pt>
                <c:pt idx="572">
                  <c:v>9.6166669999999996</c:v>
                </c:pt>
                <c:pt idx="573">
                  <c:v>9.6333330000000004</c:v>
                </c:pt>
                <c:pt idx="574">
                  <c:v>9.65</c:v>
                </c:pt>
                <c:pt idx="575">
                  <c:v>9.6666670000000003</c:v>
                </c:pt>
                <c:pt idx="576">
                  <c:v>9.6833329999999993</c:v>
                </c:pt>
                <c:pt idx="577">
                  <c:v>9.6999999999999993</c:v>
                </c:pt>
                <c:pt idx="578">
                  <c:v>9.7166669999999993</c:v>
                </c:pt>
                <c:pt idx="579">
                  <c:v>9.733333</c:v>
                </c:pt>
                <c:pt idx="580">
                  <c:v>9.75</c:v>
                </c:pt>
                <c:pt idx="581">
                  <c:v>9.766667</c:v>
                </c:pt>
                <c:pt idx="582">
                  <c:v>9.7833330000000007</c:v>
                </c:pt>
                <c:pt idx="583">
                  <c:v>9.8000000000000007</c:v>
                </c:pt>
                <c:pt idx="584">
                  <c:v>9.8166670000000007</c:v>
                </c:pt>
                <c:pt idx="585">
                  <c:v>9.8333329999999997</c:v>
                </c:pt>
                <c:pt idx="586">
                  <c:v>9.85</c:v>
                </c:pt>
                <c:pt idx="587">
                  <c:v>9.8666669999999996</c:v>
                </c:pt>
                <c:pt idx="588">
                  <c:v>9.8833330000000004</c:v>
                </c:pt>
                <c:pt idx="589">
                  <c:v>9.9</c:v>
                </c:pt>
                <c:pt idx="590">
                  <c:v>9.9166670000000003</c:v>
                </c:pt>
                <c:pt idx="591">
                  <c:v>9.9333329999999993</c:v>
                </c:pt>
                <c:pt idx="592">
                  <c:v>9.9499999999999993</c:v>
                </c:pt>
                <c:pt idx="593">
                  <c:v>9.9666669999999993</c:v>
                </c:pt>
                <c:pt idx="594">
                  <c:v>9.983333</c:v>
                </c:pt>
                <c:pt idx="595">
                  <c:v>10</c:v>
                </c:pt>
                <c:pt idx="596">
                  <c:v>10.016667</c:v>
                </c:pt>
                <c:pt idx="597">
                  <c:v>10.033333000000001</c:v>
                </c:pt>
                <c:pt idx="598">
                  <c:v>10.050000000000001</c:v>
                </c:pt>
                <c:pt idx="599">
                  <c:v>10.066667000000001</c:v>
                </c:pt>
                <c:pt idx="600">
                  <c:v>10.083333</c:v>
                </c:pt>
                <c:pt idx="601">
                  <c:v>10.1</c:v>
                </c:pt>
                <c:pt idx="602">
                  <c:v>10.116667</c:v>
                </c:pt>
                <c:pt idx="603">
                  <c:v>10.133333</c:v>
                </c:pt>
                <c:pt idx="604">
                  <c:v>10.15</c:v>
                </c:pt>
                <c:pt idx="605">
                  <c:v>10.166667</c:v>
                </c:pt>
                <c:pt idx="606">
                  <c:v>10.183332999999999</c:v>
                </c:pt>
                <c:pt idx="607">
                  <c:v>10.199999999999999</c:v>
                </c:pt>
                <c:pt idx="608">
                  <c:v>10.216666999999999</c:v>
                </c:pt>
                <c:pt idx="609">
                  <c:v>10.233333</c:v>
                </c:pt>
                <c:pt idx="610">
                  <c:v>10.25</c:v>
                </c:pt>
                <c:pt idx="611">
                  <c:v>10.266667</c:v>
                </c:pt>
                <c:pt idx="612">
                  <c:v>10.283333000000001</c:v>
                </c:pt>
                <c:pt idx="613">
                  <c:v>10.3</c:v>
                </c:pt>
                <c:pt idx="614">
                  <c:v>10.316667000000001</c:v>
                </c:pt>
                <c:pt idx="615">
                  <c:v>10.333333</c:v>
                </c:pt>
                <c:pt idx="616">
                  <c:v>10.35</c:v>
                </c:pt>
                <c:pt idx="617">
                  <c:v>10.366667</c:v>
                </c:pt>
                <c:pt idx="618">
                  <c:v>10.383333</c:v>
                </c:pt>
                <c:pt idx="619">
                  <c:v>10.4</c:v>
                </c:pt>
                <c:pt idx="620">
                  <c:v>10.416667</c:v>
                </c:pt>
                <c:pt idx="621">
                  <c:v>10.433332999999999</c:v>
                </c:pt>
                <c:pt idx="622">
                  <c:v>10.45</c:v>
                </c:pt>
                <c:pt idx="623">
                  <c:v>10.466666999999999</c:v>
                </c:pt>
                <c:pt idx="624">
                  <c:v>10.483333</c:v>
                </c:pt>
                <c:pt idx="625">
                  <c:v>10.5</c:v>
                </c:pt>
                <c:pt idx="626">
                  <c:v>10.516667</c:v>
                </c:pt>
                <c:pt idx="627">
                  <c:v>10.533333000000001</c:v>
                </c:pt>
                <c:pt idx="628">
                  <c:v>10.55</c:v>
                </c:pt>
                <c:pt idx="629">
                  <c:v>10.566667000000001</c:v>
                </c:pt>
                <c:pt idx="630">
                  <c:v>10.583333</c:v>
                </c:pt>
                <c:pt idx="631">
                  <c:v>10.6</c:v>
                </c:pt>
                <c:pt idx="632">
                  <c:v>10.616667</c:v>
                </c:pt>
                <c:pt idx="633">
                  <c:v>10.633333</c:v>
                </c:pt>
                <c:pt idx="634">
                  <c:v>10.65</c:v>
                </c:pt>
                <c:pt idx="635">
                  <c:v>10.666667</c:v>
                </c:pt>
                <c:pt idx="636">
                  <c:v>10.683332999999999</c:v>
                </c:pt>
                <c:pt idx="637">
                  <c:v>10.7</c:v>
                </c:pt>
                <c:pt idx="638">
                  <c:v>10.716666999999999</c:v>
                </c:pt>
                <c:pt idx="639">
                  <c:v>10.733333</c:v>
                </c:pt>
                <c:pt idx="640">
                  <c:v>10.75</c:v>
                </c:pt>
                <c:pt idx="641">
                  <c:v>10.766667</c:v>
                </c:pt>
                <c:pt idx="642">
                  <c:v>10.783333000000001</c:v>
                </c:pt>
                <c:pt idx="643">
                  <c:v>10.8</c:v>
                </c:pt>
                <c:pt idx="644">
                  <c:v>10.816667000000001</c:v>
                </c:pt>
                <c:pt idx="645">
                  <c:v>10.833333</c:v>
                </c:pt>
                <c:pt idx="646">
                  <c:v>10.85</c:v>
                </c:pt>
                <c:pt idx="647">
                  <c:v>10.866667</c:v>
                </c:pt>
                <c:pt idx="648">
                  <c:v>10.883333</c:v>
                </c:pt>
                <c:pt idx="649">
                  <c:v>10.9</c:v>
                </c:pt>
                <c:pt idx="650">
                  <c:v>10.916667</c:v>
                </c:pt>
                <c:pt idx="651">
                  <c:v>10.933332999999999</c:v>
                </c:pt>
                <c:pt idx="652">
                  <c:v>10.95</c:v>
                </c:pt>
                <c:pt idx="653">
                  <c:v>10.966666999999999</c:v>
                </c:pt>
                <c:pt idx="654">
                  <c:v>10.983333</c:v>
                </c:pt>
                <c:pt idx="655">
                  <c:v>11</c:v>
                </c:pt>
                <c:pt idx="656">
                  <c:v>11.016667</c:v>
                </c:pt>
                <c:pt idx="657">
                  <c:v>11.033333000000001</c:v>
                </c:pt>
                <c:pt idx="658">
                  <c:v>11.05</c:v>
                </c:pt>
                <c:pt idx="659">
                  <c:v>11.066667000000001</c:v>
                </c:pt>
                <c:pt idx="660">
                  <c:v>11.083333</c:v>
                </c:pt>
                <c:pt idx="661">
                  <c:v>11.1</c:v>
                </c:pt>
                <c:pt idx="662">
                  <c:v>11.116667</c:v>
                </c:pt>
                <c:pt idx="663">
                  <c:v>11.133333</c:v>
                </c:pt>
                <c:pt idx="664">
                  <c:v>11.15</c:v>
                </c:pt>
                <c:pt idx="665">
                  <c:v>11.166667</c:v>
                </c:pt>
                <c:pt idx="666">
                  <c:v>11.183332999999999</c:v>
                </c:pt>
                <c:pt idx="667">
                  <c:v>11.2</c:v>
                </c:pt>
                <c:pt idx="668">
                  <c:v>11.216666999999999</c:v>
                </c:pt>
                <c:pt idx="669">
                  <c:v>11.233333</c:v>
                </c:pt>
                <c:pt idx="670">
                  <c:v>11.25</c:v>
                </c:pt>
                <c:pt idx="671">
                  <c:v>11.266667</c:v>
                </c:pt>
                <c:pt idx="672">
                  <c:v>11.283333000000001</c:v>
                </c:pt>
                <c:pt idx="673">
                  <c:v>11.3</c:v>
                </c:pt>
                <c:pt idx="674">
                  <c:v>11.316667000000001</c:v>
                </c:pt>
                <c:pt idx="675">
                  <c:v>11.333333</c:v>
                </c:pt>
                <c:pt idx="676">
                  <c:v>11.35</c:v>
                </c:pt>
                <c:pt idx="677">
                  <c:v>11.366667</c:v>
                </c:pt>
                <c:pt idx="678">
                  <c:v>11.383333</c:v>
                </c:pt>
                <c:pt idx="679">
                  <c:v>11.4</c:v>
                </c:pt>
                <c:pt idx="680">
                  <c:v>11.416667</c:v>
                </c:pt>
                <c:pt idx="681">
                  <c:v>11.433332999999999</c:v>
                </c:pt>
                <c:pt idx="682">
                  <c:v>11.45</c:v>
                </c:pt>
                <c:pt idx="683">
                  <c:v>11.466666999999999</c:v>
                </c:pt>
                <c:pt idx="684">
                  <c:v>11.483333</c:v>
                </c:pt>
                <c:pt idx="685">
                  <c:v>11.5</c:v>
                </c:pt>
                <c:pt idx="686">
                  <c:v>11.516667</c:v>
                </c:pt>
                <c:pt idx="687">
                  <c:v>11.533333000000001</c:v>
                </c:pt>
                <c:pt idx="688">
                  <c:v>11.55</c:v>
                </c:pt>
                <c:pt idx="689">
                  <c:v>11.566667000000001</c:v>
                </c:pt>
                <c:pt idx="690">
                  <c:v>11.583333</c:v>
                </c:pt>
                <c:pt idx="691">
                  <c:v>11.6</c:v>
                </c:pt>
                <c:pt idx="692">
                  <c:v>11.616667</c:v>
                </c:pt>
                <c:pt idx="693">
                  <c:v>11.633333</c:v>
                </c:pt>
                <c:pt idx="694">
                  <c:v>11.65</c:v>
                </c:pt>
                <c:pt idx="695">
                  <c:v>11.666667</c:v>
                </c:pt>
                <c:pt idx="696">
                  <c:v>11.683332999999999</c:v>
                </c:pt>
                <c:pt idx="697">
                  <c:v>11.7</c:v>
                </c:pt>
                <c:pt idx="698">
                  <c:v>11.716666999999999</c:v>
                </c:pt>
                <c:pt idx="699">
                  <c:v>11.733333</c:v>
                </c:pt>
                <c:pt idx="700">
                  <c:v>11.75</c:v>
                </c:pt>
                <c:pt idx="701">
                  <c:v>11.766667</c:v>
                </c:pt>
                <c:pt idx="702">
                  <c:v>11.783333000000001</c:v>
                </c:pt>
                <c:pt idx="703">
                  <c:v>11.8</c:v>
                </c:pt>
                <c:pt idx="704">
                  <c:v>11.816667000000001</c:v>
                </c:pt>
                <c:pt idx="705">
                  <c:v>11.833333</c:v>
                </c:pt>
                <c:pt idx="706">
                  <c:v>11.85</c:v>
                </c:pt>
                <c:pt idx="707">
                  <c:v>11.866667</c:v>
                </c:pt>
                <c:pt idx="708">
                  <c:v>11.883333</c:v>
                </c:pt>
                <c:pt idx="709">
                  <c:v>11.9</c:v>
                </c:pt>
                <c:pt idx="710">
                  <c:v>11.916667</c:v>
                </c:pt>
                <c:pt idx="711">
                  <c:v>11.933332999999999</c:v>
                </c:pt>
                <c:pt idx="712">
                  <c:v>11.95</c:v>
                </c:pt>
                <c:pt idx="713">
                  <c:v>11.966666999999999</c:v>
                </c:pt>
                <c:pt idx="714">
                  <c:v>11.983333</c:v>
                </c:pt>
                <c:pt idx="715">
                  <c:v>12</c:v>
                </c:pt>
                <c:pt idx="716">
                  <c:v>12.016667</c:v>
                </c:pt>
                <c:pt idx="717">
                  <c:v>12.033333000000001</c:v>
                </c:pt>
                <c:pt idx="718">
                  <c:v>12.05</c:v>
                </c:pt>
                <c:pt idx="719">
                  <c:v>12.066667000000001</c:v>
                </c:pt>
                <c:pt idx="720">
                  <c:v>12.083333</c:v>
                </c:pt>
                <c:pt idx="721">
                  <c:v>12.1</c:v>
                </c:pt>
                <c:pt idx="722">
                  <c:v>12.116667</c:v>
                </c:pt>
                <c:pt idx="723">
                  <c:v>12.133333</c:v>
                </c:pt>
                <c:pt idx="724">
                  <c:v>12.15</c:v>
                </c:pt>
                <c:pt idx="725">
                  <c:v>12.166667</c:v>
                </c:pt>
                <c:pt idx="726">
                  <c:v>12.183332999999999</c:v>
                </c:pt>
                <c:pt idx="727">
                  <c:v>12.2</c:v>
                </c:pt>
                <c:pt idx="728">
                  <c:v>12.216666999999999</c:v>
                </c:pt>
                <c:pt idx="729">
                  <c:v>12.233333</c:v>
                </c:pt>
                <c:pt idx="730">
                  <c:v>12.25</c:v>
                </c:pt>
                <c:pt idx="731">
                  <c:v>12.266667</c:v>
                </c:pt>
                <c:pt idx="732">
                  <c:v>12.283333000000001</c:v>
                </c:pt>
                <c:pt idx="733">
                  <c:v>12.3</c:v>
                </c:pt>
                <c:pt idx="734">
                  <c:v>12.316667000000001</c:v>
                </c:pt>
                <c:pt idx="735">
                  <c:v>12.333333</c:v>
                </c:pt>
                <c:pt idx="736">
                  <c:v>12.35</c:v>
                </c:pt>
                <c:pt idx="737">
                  <c:v>12.366667</c:v>
                </c:pt>
                <c:pt idx="738">
                  <c:v>12.383333</c:v>
                </c:pt>
                <c:pt idx="739">
                  <c:v>12.4</c:v>
                </c:pt>
                <c:pt idx="740">
                  <c:v>12.416667</c:v>
                </c:pt>
                <c:pt idx="741">
                  <c:v>12.433332999999999</c:v>
                </c:pt>
                <c:pt idx="742">
                  <c:v>12.45</c:v>
                </c:pt>
                <c:pt idx="743">
                  <c:v>12.466666999999999</c:v>
                </c:pt>
                <c:pt idx="744">
                  <c:v>12.483333</c:v>
                </c:pt>
                <c:pt idx="745">
                  <c:v>12.5</c:v>
                </c:pt>
                <c:pt idx="746">
                  <c:v>12.516667</c:v>
                </c:pt>
                <c:pt idx="747">
                  <c:v>12.533333000000001</c:v>
                </c:pt>
                <c:pt idx="748">
                  <c:v>12.55</c:v>
                </c:pt>
                <c:pt idx="749">
                  <c:v>12.566667000000001</c:v>
                </c:pt>
                <c:pt idx="750">
                  <c:v>12.583333</c:v>
                </c:pt>
                <c:pt idx="751">
                  <c:v>12.6</c:v>
                </c:pt>
                <c:pt idx="752">
                  <c:v>12.616667</c:v>
                </c:pt>
                <c:pt idx="753">
                  <c:v>12.633333</c:v>
                </c:pt>
                <c:pt idx="754">
                  <c:v>12.65</c:v>
                </c:pt>
                <c:pt idx="755">
                  <c:v>12.666667</c:v>
                </c:pt>
                <c:pt idx="756">
                  <c:v>12.683332999999999</c:v>
                </c:pt>
                <c:pt idx="757">
                  <c:v>12.7</c:v>
                </c:pt>
                <c:pt idx="758">
                  <c:v>12.716666999999999</c:v>
                </c:pt>
                <c:pt idx="759">
                  <c:v>12.733333</c:v>
                </c:pt>
                <c:pt idx="760">
                  <c:v>12.75</c:v>
                </c:pt>
                <c:pt idx="761">
                  <c:v>12.766667</c:v>
                </c:pt>
                <c:pt idx="762">
                  <c:v>12.783333000000001</c:v>
                </c:pt>
                <c:pt idx="763">
                  <c:v>12.8</c:v>
                </c:pt>
                <c:pt idx="764">
                  <c:v>12.816667000000001</c:v>
                </c:pt>
                <c:pt idx="765">
                  <c:v>12.833333</c:v>
                </c:pt>
                <c:pt idx="766">
                  <c:v>12.85</c:v>
                </c:pt>
                <c:pt idx="767">
                  <c:v>12.866667</c:v>
                </c:pt>
                <c:pt idx="768">
                  <c:v>12.883333</c:v>
                </c:pt>
                <c:pt idx="769">
                  <c:v>12.9</c:v>
                </c:pt>
                <c:pt idx="770">
                  <c:v>12.916667</c:v>
                </c:pt>
                <c:pt idx="771">
                  <c:v>12.933332999999999</c:v>
                </c:pt>
                <c:pt idx="772">
                  <c:v>12.95</c:v>
                </c:pt>
                <c:pt idx="773">
                  <c:v>12.966666999999999</c:v>
                </c:pt>
                <c:pt idx="774">
                  <c:v>12.983333</c:v>
                </c:pt>
                <c:pt idx="775">
                  <c:v>13</c:v>
                </c:pt>
                <c:pt idx="776">
                  <c:v>13.016667</c:v>
                </c:pt>
                <c:pt idx="777">
                  <c:v>13.033333000000001</c:v>
                </c:pt>
                <c:pt idx="778">
                  <c:v>13.05</c:v>
                </c:pt>
                <c:pt idx="779">
                  <c:v>13.066667000000001</c:v>
                </c:pt>
                <c:pt idx="780">
                  <c:v>13.083333</c:v>
                </c:pt>
                <c:pt idx="781">
                  <c:v>13.1</c:v>
                </c:pt>
                <c:pt idx="782">
                  <c:v>13.116667</c:v>
                </c:pt>
                <c:pt idx="783">
                  <c:v>13.133333</c:v>
                </c:pt>
                <c:pt idx="784">
                  <c:v>13.15</c:v>
                </c:pt>
                <c:pt idx="785">
                  <c:v>13.166667</c:v>
                </c:pt>
                <c:pt idx="786">
                  <c:v>13.183332999999999</c:v>
                </c:pt>
                <c:pt idx="787">
                  <c:v>13.2</c:v>
                </c:pt>
                <c:pt idx="788">
                  <c:v>13.216666999999999</c:v>
                </c:pt>
                <c:pt idx="789">
                  <c:v>13.233333</c:v>
                </c:pt>
                <c:pt idx="790">
                  <c:v>13.25</c:v>
                </c:pt>
                <c:pt idx="791">
                  <c:v>13.266667</c:v>
                </c:pt>
                <c:pt idx="792">
                  <c:v>13.283333000000001</c:v>
                </c:pt>
                <c:pt idx="793">
                  <c:v>13.3</c:v>
                </c:pt>
                <c:pt idx="794">
                  <c:v>13.316667000000001</c:v>
                </c:pt>
                <c:pt idx="795">
                  <c:v>13.333333</c:v>
                </c:pt>
                <c:pt idx="796">
                  <c:v>13.35</c:v>
                </c:pt>
                <c:pt idx="797">
                  <c:v>13.366667</c:v>
                </c:pt>
                <c:pt idx="798">
                  <c:v>13.383333</c:v>
                </c:pt>
                <c:pt idx="799">
                  <c:v>13.4</c:v>
                </c:pt>
                <c:pt idx="800">
                  <c:v>13.416667</c:v>
                </c:pt>
                <c:pt idx="801">
                  <c:v>13.433332999999999</c:v>
                </c:pt>
                <c:pt idx="802">
                  <c:v>13.45</c:v>
                </c:pt>
                <c:pt idx="803">
                  <c:v>13.466666999999999</c:v>
                </c:pt>
                <c:pt idx="804">
                  <c:v>13.483333</c:v>
                </c:pt>
                <c:pt idx="805">
                  <c:v>13.5</c:v>
                </c:pt>
                <c:pt idx="806">
                  <c:v>13.516667</c:v>
                </c:pt>
                <c:pt idx="807">
                  <c:v>13.533333000000001</c:v>
                </c:pt>
                <c:pt idx="808">
                  <c:v>13.55</c:v>
                </c:pt>
                <c:pt idx="809">
                  <c:v>13.566667000000001</c:v>
                </c:pt>
                <c:pt idx="810">
                  <c:v>13.583333</c:v>
                </c:pt>
                <c:pt idx="811">
                  <c:v>13.6</c:v>
                </c:pt>
                <c:pt idx="812">
                  <c:v>13.616667</c:v>
                </c:pt>
                <c:pt idx="813">
                  <c:v>13.633333</c:v>
                </c:pt>
                <c:pt idx="814">
                  <c:v>13.65</c:v>
                </c:pt>
                <c:pt idx="815">
                  <c:v>13.666667</c:v>
                </c:pt>
                <c:pt idx="816">
                  <c:v>13.683332999999999</c:v>
                </c:pt>
                <c:pt idx="817">
                  <c:v>13.7</c:v>
                </c:pt>
                <c:pt idx="818">
                  <c:v>13.716666999999999</c:v>
                </c:pt>
                <c:pt idx="819">
                  <c:v>13.733333</c:v>
                </c:pt>
                <c:pt idx="820">
                  <c:v>13.75</c:v>
                </c:pt>
                <c:pt idx="821">
                  <c:v>13.766667</c:v>
                </c:pt>
                <c:pt idx="822">
                  <c:v>13.783333000000001</c:v>
                </c:pt>
                <c:pt idx="823">
                  <c:v>13.8</c:v>
                </c:pt>
                <c:pt idx="824">
                  <c:v>13.816667000000001</c:v>
                </c:pt>
                <c:pt idx="825">
                  <c:v>13.833333</c:v>
                </c:pt>
                <c:pt idx="826">
                  <c:v>13.85</c:v>
                </c:pt>
                <c:pt idx="827">
                  <c:v>13.866667</c:v>
                </c:pt>
                <c:pt idx="828">
                  <c:v>13.883333</c:v>
                </c:pt>
                <c:pt idx="829">
                  <c:v>13.9</c:v>
                </c:pt>
                <c:pt idx="830">
                  <c:v>13.916667</c:v>
                </c:pt>
                <c:pt idx="831">
                  <c:v>13.933332999999999</c:v>
                </c:pt>
                <c:pt idx="832">
                  <c:v>13.95</c:v>
                </c:pt>
                <c:pt idx="833">
                  <c:v>13.966666999999999</c:v>
                </c:pt>
                <c:pt idx="834">
                  <c:v>13.983333</c:v>
                </c:pt>
                <c:pt idx="835">
                  <c:v>14</c:v>
                </c:pt>
                <c:pt idx="836">
                  <c:v>14.016667</c:v>
                </c:pt>
                <c:pt idx="837">
                  <c:v>14.033333000000001</c:v>
                </c:pt>
                <c:pt idx="838">
                  <c:v>14.05</c:v>
                </c:pt>
                <c:pt idx="839">
                  <c:v>14.066667000000001</c:v>
                </c:pt>
                <c:pt idx="840">
                  <c:v>14.083333</c:v>
                </c:pt>
                <c:pt idx="841">
                  <c:v>14.1</c:v>
                </c:pt>
                <c:pt idx="842">
                  <c:v>14.116667</c:v>
                </c:pt>
                <c:pt idx="843">
                  <c:v>14.133333</c:v>
                </c:pt>
                <c:pt idx="844">
                  <c:v>14.15</c:v>
                </c:pt>
                <c:pt idx="845">
                  <c:v>14.166667</c:v>
                </c:pt>
                <c:pt idx="846">
                  <c:v>14.183332999999999</c:v>
                </c:pt>
                <c:pt idx="847">
                  <c:v>14.2</c:v>
                </c:pt>
                <c:pt idx="848">
                  <c:v>14.216666999999999</c:v>
                </c:pt>
                <c:pt idx="849">
                  <c:v>14.233333</c:v>
                </c:pt>
                <c:pt idx="850">
                  <c:v>14.25</c:v>
                </c:pt>
                <c:pt idx="851">
                  <c:v>14.266667</c:v>
                </c:pt>
                <c:pt idx="852">
                  <c:v>14.283333000000001</c:v>
                </c:pt>
                <c:pt idx="853">
                  <c:v>14.3</c:v>
                </c:pt>
                <c:pt idx="854">
                  <c:v>14.316667000000001</c:v>
                </c:pt>
                <c:pt idx="855">
                  <c:v>14.333333</c:v>
                </c:pt>
                <c:pt idx="856">
                  <c:v>14.35</c:v>
                </c:pt>
                <c:pt idx="857">
                  <c:v>14.366667</c:v>
                </c:pt>
                <c:pt idx="858">
                  <c:v>14.383333</c:v>
                </c:pt>
                <c:pt idx="859">
                  <c:v>14.4</c:v>
                </c:pt>
                <c:pt idx="860">
                  <c:v>14.416667</c:v>
                </c:pt>
                <c:pt idx="861">
                  <c:v>14.433332999999999</c:v>
                </c:pt>
                <c:pt idx="862">
                  <c:v>14.45</c:v>
                </c:pt>
                <c:pt idx="863">
                  <c:v>14.466666999999999</c:v>
                </c:pt>
                <c:pt idx="864">
                  <c:v>14.483333</c:v>
                </c:pt>
                <c:pt idx="865">
                  <c:v>14.5</c:v>
                </c:pt>
                <c:pt idx="866">
                  <c:v>14.516667</c:v>
                </c:pt>
                <c:pt idx="867">
                  <c:v>14.533333000000001</c:v>
                </c:pt>
                <c:pt idx="868">
                  <c:v>14.55</c:v>
                </c:pt>
                <c:pt idx="869">
                  <c:v>14.566667000000001</c:v>
                </c:pt>
                <c:pt idx="870">
                  <c:v>14.583333</c:v>
                </c:pt>
                <c:pt idx="871">
                  <c:v>14.6</c:v>
                </c:pt>
                <c:pt idx="872">
                  <c:v>14.616667</c:v>
                </c:pt>
                <c:pt idx="873">
                  <c:v>14.633333</c:v>
                </c:pt>
                <c:pt idx="874">
                  <c:v>14.65</c:v>
                </c:pt>
                <c:pt idx="875">
                  <c:v>14.666667</c:v>
                </c:pt>
                <c:pt idx="876">
                  <c:v>14.683332999999999</c:v>
                </c:pt>
                <c:pt idx="877">
                  <c:v>14.7</c:v>
                </c:pt>
                <c:pt idx="878">
                  <c:v>14.716666999999999</c:v>
                </c:pt>
                <c:pt idx="879">
                  <c:v>14.733333</c:v>
                </c:pt>
                <c:pt idx="880">
                  <c:v>14.75</c:v>
                </c:pt>
                <c:pt idx="881">
                  <c:v>14.766667</c:v>
                </c:pt>
                <c:pt idx="882">
                  <c:v>14.783333000000001</c:v>
                </c:pt>
                <c:pt idx="883">
                  <c:v>14.8</c:v>
                </c:pt>
                <c:pt idx="884">
                  <c:v>14.816667000000001</c:v>
                </c:pt>
                <c:pt idx="885">
                  <c:v>14.833333</c:v>
                </c:pt>
                <c:pt idx="886">
                  <c:v>14.85</c:v>
                </c:pt>
                <c:pt idx="887">
                  <c:v>14.866667</c:v>
                </c:pt>
                <c:pt idx="888">
                  <c:v>14.883333</c:v>
                </c:pt>
                <c:pt idx="889">
                  <c:v>14.9</c:v>
                </c:pt>
                <c:pt idx="890">
                  <c:v>14.916667</c:v>
                </c:pt>
                <c:pt idx="891">
                  <c:v>14.933332999999999</c:v>
                </c:pt>
                <c:pt idx="892">
                  <c:v>14.95</c:v>
                </c:pt>
                <c:pt idx="893">
                  <c:v>14.966666999999999</c:v>
                </c:pt>
                <c:pt idx="894">
                  <c:v>14.983333</c:v>
                </c:pt>
                <c:pt idx="895">
                  <c:v>15</c:v>
                </c:pt>
                <c:pt idx="896">
                  <c:v>15.016667</c:v>
                </c:pt>
                <c:pt idx="897">
                  <c:v>15.033333000000001</c:v>
                </c:pt>
                <c:pt idx="898">
                  <c:v>15.05</c:v>
                </c:pt>
                <c:pt idx="899">
                  <c:v>15.066667000000001</c:v>
                </c:pt>
                <c:pt idx="900">
                  <c:v>15.083333</c:v>
                </c:pt>
                <c:pt idx="901">
                  <c:v>15.1</c:v>
                </c:pt>
                <c:pt idx="902">
                  <c:v>15.116667</c:v>
                </c:pt>
                <c:pt idx="903">
                  <c:v>15.133333</c:v>
                </c:pt>
                <c:pt idx="904">
                  <c:v>15.15</c:v>
                </c:pt>
                <c:pt idx="905">
                  <c:v>15.166667</c:v>
                </c:pt>
                <c:pt idx="906">
                  <c:v>15.183332999999999</c:v>
                </c:pt>
                <c:pt idx="907">
                  <c:v>15.2</c:v>
                </c:pt>
                <c:pt idx="908">
                  <c:v>15.216666999999999</c:v>
                </c:pt>
                <c:pt idx="909">
                  <c:v>15.233333</c:v>
                </c:pt>
                <c:pt idx="910">
                  <c:v>15.25</c:v>
                </c:pt>
                <c:pt idx="911">
                  <c:v>15.266667</c:v>
                </c:pt>
                <c:pt idx="912">
                  <c:v>15.283333000000001</c:v>
                </c:pt>
                <c:pt idx="913">
                  <c:v>15.3</c:v>
                </c:pt>
                <c:pt idx="914">
                  <c:v>15.316667000000001</c:v>
                </c:pt>
                <c:pt idx="915">
                  <c:v>15.333333</c:v>
                </c:pt>
                <c:pt idx="916">
                  <c:v>15.35</c:v>
                </c:pt>
                <c:pt idx="917">
                  <c:v>15.366667</c:v>
                </c:pt>
                <c:pt idx="918">
                  <c:v>15.383333</c:v>
                </c:pt>
                <c:pt idx="919">
                  <c:v>15.4</c:v>
                </c:pt>
                <c:pt idx="920">
                  <c:v>15.416667</c:v>
                </c:pt>
                <c:pt idx="921">
                  <c:v>15.433332999999999</c:v>
                </c:pt>
                <c:pt idx="922">
                  <c:v>15.45</c:v>
                </c:pt>
                <c:pt idx="923">
                  <c:v>15.466666999999999</c:v>
                </c:pt>
                <c:pt idx="924">
                  <c:v>15.483333</c:v>
                </c:pt>
                <c:pt idx="925">
                  <c:v>15.5</c:v>
                </c:pt>
                <c:pt idx="926">
                  <c:v>15.516667</c:v>
                </c:pt>
                <c:pt idx="927">
                  <c:v>15.533333000000001</c:v>
                </c:pt>
                <c:pt idx="928">
                  <c:v>15.55</c:v>
                </c:pt>
                <c:pt idx="929">
                  <c:v>15.566667000000001</c:v>
                </c:pt>
                <c:pt idx="930">
                  <c:v>15.583333</c:v>
                </c:pt>
                <c:pt idx="931">
                  <c:v>15.6</c:v>
                </c:pt>
                <c:pt idx="932">
                  <c:v>15.616667</c:v>
                </c:pt>
                <c:pt idx="933">
                  <c:v>15.633333</c:v>
                </c:pt>
                <c:pt idx="934">
                  <c:v>15.65</c:v>
                </c:pt>
                <c:pt idx="935">
                  <c:v>15.666667</c:v>
                </c:pt>
                <c:pt idx="936">
                  <c:v>15.683332999999999</c:v>
                </c:pt>
                <c:pt idx="937">
                  <c:v>15.7</c:v>
                </c:pt>
                <c:pt idx="938">
                  <c:v>15.716666999999999</c:v>
                </c:pt>
                <c:pt idx="939">
                  <c:v>15.733333</c:v>
                </c:pt>
                <c:pt idx="940">
                  <c:v>15.75</c:v>
                </c:pt>
                <c:pt idx="941">
                  <c:v>15.766667</c:v>
                </c:pt>
                <c:pt idx="942">
                  <c:v>15.783333000000001</c:v>
                </c:pt>
                <c:pt idx="943">
                  <c:v>15.8</c:v>
                </c:pt>
                <c:pt idx="944">
                  <c:v>15.816667000000001</c:v>
                </c:pt>
                <c:pt idx="945">
                  <c:v>15.833333</c:v>
                </c:pt>
                <c:pt idx="946">
                  <c:v>15.85</c:v>
                </c:pt>
                <c:pt idx="947">
                  <c:v>15.866667</c:v>
                </c:pt>
                <c:pt idx="948">
                  <c:v>15.883333</c:v>
                </c:pt>
                <c:pt idx="949">
                  <c:v>15.9</c:v>
                </c:pt>
                <c:pt idx="950">
                  <c:v>15.916667</c:v>
                </c:pt>
                <c:pt idx="951">
                  <c:v>15.933332999999999</c:v>
                </c:pt>
                <c:pt idx="952">
                  <c:v>15.95</c:v>
                </c:pt>
                <c:pt idx="953">
                  <c:v>15.966666999999999</c:v>
                </c:pt>
                <c:pt idx="954">
                  <c:v>15.983333</c:v>
                </c:pt>
                <c:pt idx="955">
                  <c:v>16</c:v>
                </c:pt>
                <c:pt idx="956">
                  <c:v>16.016667000000002</c:v>
                </c:pt>
                <c:pt idx="957">
                  <c:v>16.033332999999999</c:v>
                </c:pt>
                <c:pt idx="958">
                  <c:v>16.05</c:v>
                </c:pt>
                <c:pt idx="959">
                  <c:v>16.066666999999999</c:v>
                </c:pt>
                <c:pt idx="960">
                  <c:v>16.083333</c:v>
                </c:pt>
                <c:pt idx="961">
                  <c:v>16.100000000000001</c:v>
                </c:pt>
                <c:pt idx="962">
                  <c:v>16.116667</c:v>
                </c:pt>
                <c:pt idx="963">
                  <c:v>16.133333</c:v>
                </c:pt>
                <c:pt idx="964">
                  <c:v>16.149999999999999</c:v>
                </c:pt>
                <c:pt idx="965">
                  <c:v>16.166667</c:v>
                </c:pt>
                <c:pt idx="966">
                  <c:v>16.183333000000001</c:v>
                </c:pt>
                <c:pt idx="967">
                  <c:v>16.2</c:v>
                </c:pt>
                <c:pt idx="968">
                  <c:v>16.216667000000001</c:v>
                </c:pt>
                <c:pt idx="969">
                  <c:v>16.233332999999998</c:v>
                </c:pt>
                <c:pt idx="970">
                  <c:v>16.25</c:v>
                </c:pt>
                <c:pt idx="971">
                  <c:v>16.266667000000002</c:v>
                </c:pt>
                <c:pt idx="972">
                  <c:v>16.283332999999999</c:v>
                </c:pt>
                <c:pt idx="973">
                  <c:v>16.3</c:v>
                </c:pt>
                <c:pt idx="974">
                  <c:v>16.316666999999999</c:v>
                </c:pt>
                <c:pt idx="975">
                  <c:v>16.333333</c:v>
                </c:pt>
                <c:pt idx="976">
                  <c:v>16.350000000000001</c:v>
                </c:pt>
                <c:pt idx="977">
                  <c:v>16.366667</c:v>
                </c:pt>
                <c:pt idx="978">
                  <c:v>16.383333</c:v>
                </c:pt>
                <c:pt idx="979">
                  <c:v>16.399999999999999</c:v>
                </c:pt>
                <c:pt idx="980">
                  <c:v>16.416667</c:v>
                </c:pt>
                <c:pt idx="981">
                  <c:v>16.433333000000001</c:v>
                </c:pt>
                <c:pt idx="982">
                  <c:v>16.45</c:v>
                </c:pt>
                <c:pt idx="983">
                  <c:v>16.466667000000001</c:v>
                </c:pt>
                <c:pt idx="984">
                  <c:v>16.483332999999998</c:v>
                </c:pt>
                <c:pt idx="985">
                  <c:v>16.5</c:v>
                </c:pt>
                <c:pt idx="986">
                  <c:v>16.516667000000002</c:v>
                </c:pt>
                <c:pt idx="987">
                  <c:v>16.533332999999999</c:v>
                </c:pt>
                <c:pt idx="988">
                  <c:v>16.55</c:v>
                </c:pt>
                <c:pt idx="989">
                  <c:v>16.566666999999999</c:v>
                </c:pt>
                <c:pt idx="990">
                  <c:v>16.583333</c:v>
                </c:pt>
                <c:pt idx="991">
                  <c:v>16.600000000000001</c:v>
                </c:pt>
                <c:pt idx="992">
                  <c:v>16.616667</c:v>
                </c:pt>
                <c:pt idx="993">
                  <c:v>16.633333</c:v>
                </c:pt>
                <c:pt idx="994">
                  <c:v>16.649999999999999</c:v>
                </c:pt>
                <c:pt idx="995">
                  <c:v>16.666667</c:v>
                </c:pt>
                <c:pt idx="996">
                  <c:v>16.683333000000001</c:v>
                </c:pt>
                <c:pt idx="997">
                  <c:v>16.7</c:v>
                </c:pt>
                <c:pt idx="998">
                  <c:v>16.716667000000001</c:v>
                </c:pt>
                <c:pt idx="999">
                  <c:v>16.733332999999998</c:v>
                </c:pt>
                <c:pt idx="1000">
                  <c:v>16.75</c:v>
                </c:pt>
                <c:pt idx="1001">
                  <c:v>16.766667000000002</c:v>
                </c:pt>
                <c:pt idx="1002">
                  <c:v>16.783332999999999</c:v>
                </c:pt>
                <c:pt idx="1003">
                  <c:v>16.8</c:v>
                </c:pt>
                <c:pt idx="1004">
                  <c:v>16.816666999999999</c:v>
                </c:pt>
                <c:pt idx="1005">
                  <c:v>16.833333</c:v>
                </c:pt>
                <c:pt idx="1006">
                  <c:v>16.850000000000001</c:v>
                </c:pt>
                <c:pt idx="1007">
                  <c:v>16.866667</c:v>
                </c:pt>
                <c:pt idx="1008">
                  <c:v>16.883333</c:v>
                </c:pt>
                <c:pt idx="1009">
                  <c:v>16.899999999999999</c:v>
                </c:pt>
                <c:pt idx="1010">
                  <c:v>16.916667</c:v>
                </c:pt>
                <c:pt idx="1011">
                  <c:v>16.933333000000001</c:v>
                </c:pt>
                <c:pt idx="1012">
                  <c:v>16.95</c:v>
                </c:pt>
                <c:pt idx="1013">
                  <c:v>16.966667000000001</c:v>
                </c:pt>
                <c:pt idx="1014">
                  <c:v>16.983332999999998</c:v>
                </c:pt>
                <c:pt idx="1015">
                  <c:v>17</c:v>
                </c:pt>
                <c:pt idx="1016">
                  <c:v>17.016667000000002</c:v>
                </c:pt>
                <c:pt idx="1017">
                  <c:v>17.033332999999999</c:v>
                </c:pt>
                <c:pt idx="1018">
                  <c:v>17.05</c:v>
                </c:pt>
                <c:pt idx="1019">
                  <c:v>17.066666999999999</c:v>
                </c:pt>
                <c:pt idx="1020">
                  <c:v>17.083333</c:v>
                </c:pt>
                <c:pt idx="1021">
                  <c:v>17.100000000000001</c:v>
                </c:pt>
                <c:pt idx="1022">
                  <c:v>17.116667</c:v>
                </c:pt>
                <c:pt idx="1023">
                  <c:v>17.133333</c:v>
                </c:pt>
                <c:pt idx="1024">
                  <c:v>17.149999999999999</c:v>
                </c:pt>
                <c:pt idx="1025">
                  <c:v>17.166667</c:v>
                </c:pt>
                <c:pt idx="1026">
                  <c:v>17.183333000000001</c:v>
                </c:pt>
                <c:pt idx="1027">
                  <c:v>17.2</c:v>
                </c:pt>
                <c:pt idx="1028">
                  <c:v>17.216667000000001</c:v>
                </c:pt>
                <c:pt idx="1029">
                  <c:v>17.233332999999998</c:v>
                </c:pt>
                <c:pt idx="1030">
                  <c:v>17.25</c:v>
                </c:pt>
                <c:pt idx="1031">
                  <c:v>17.266667000000002</c:v>
                </c:pt>
                <c:pt idx="1032">
                  <c:v>17.283332999999999</c:v>
                </c:pt>
                <c:pt idx="1033">
                  <c:v>17.3</c:v>
                </c:pt>
                <c:pt idx="1034">
                  <c:v>17.316666999999999</c:v>
                </c:pt>
                <c:pt idx="1035">
                  <c:v>17.333333</c:v>
                </c:pt>
                <c:pt idx="1036">
                  <c:v>17.350000000000001</c:v>
                </c:pt>
                <c:pt idx="1037">
                  <c:v>17.366667</c:v>
                </c:pt>
                <c:pt idx="1038">
                  <c:v>17.383333</c:v>
                </c:pt>
                <c:pt idx="1039">
                  <c:v>17.399999999999999</c:v>
                </c:pt>
                <c:pt idx="1040">
                  <c:v>17.416667</c:v>
                </c:pt>
                <c:pt idx="1041">
                  <c:v>17.433333000000001</c:v>
                </c:pt>
                <c:pt idx="1042">
                  <c:v>17.45</c:v>
                </c:pt>
                <c:pt idx="1043">
                  <c:v>17.466667000000001</c:v>
                </c:pt>
                <c:pt idx="1044">
                  <c:v>17.483332999999998</c:v>
                </c:pt>
                <c:pt idx="1045">
                  <c:v>17.5</c:v>
                </c:pt>
                <c:pt idx="1046">
                  <c:v>17.516667000000002</c:v>
                </c:pt>
                <c:pt idx="1047">
                  <c:v>17.533332999999999</c:v>
                </c:pt>
                <c:pt idx="1048">
                  <c:v>17.55</c:v>
                </c:pt>
                <c:pt idx="1049">
                  <c:v>17.566666999999999</c:v>
                </c:pt>
                <c:pt idx="1050">
                  <c:v>17.583333</c:v>
                </c:pt>
                <c:pt idx="1051">
                  <c:v>17.600000000000001</c:v>
                </c:pt>
                <c:pt idx="1052">
                  <c:v>17.616667</c:v>
                </c:pt>
                <c:pt idx="1053">
                  <c:v>17.633333</c:v>
                </c:pt>
                <c:pt idx="1054">
                  <c:v>17.649999999999999</c:v>
                </c:pt>
                <c:pt idx="1055">
                  <c:v>17.666667</c:v>
                </c:pt>
                <c:pt idx="1056">
                  <c:v>17.683333000000001</c:v>
                </c:pt>
                <c:pt idx="1057">
                  <c:v>17.7</c:v>
                </c:pt>
                <c:pt idx="1058">
                  <c:v>17.716667000000001</c:v>
                </c:pt>
                <c:pt idx="1059">
                  <c:v>17.733332999999998</c:v>
                </c:pt>
                <c:pt idx="1060">
                  <c:v>17.75</c:v>
                </c:pt>
                <c:pt idx="1061">
                  <c:v>17.766667000000002</c:v>
                </c:pt>
                <c:pt idx="1062">
                  <c:v>17.783332999999999</c:v>
                </c:pt>
                <c:pt idx="1063">
                  <c:v>17.8</c:v>
                </c:pt>
                <c:pt idx="1064">
                  <c:v>17.816666999999999</c:v>
                </c:pt>
                <c:pt idx="1065">
                  <c:v>17.833333</c:v>
                </c:pt>
                <c:pt idx="1066">
                  <c:v>17.850000000000001</c:v>
                </c:pt>
                <c:pt idx="1067">
                  <c:v>17.866667</c:v>
                </c:pt>
                <c:pt idx="1068">
                  <c:v>17.883333</c:v>
                </c:pt>
                <c:pt idx="1069">
                  <c:v>17.899999999999999</c:v>
                </c:pt>
                <c:pt idx="1070">
                  <c:v>17.916667</c:v>
                </c:pt>
                <c:pt idx="1071">
                  <c:v>17.933333000000001</c:v>
                </c:pt>
                <c:pt idx="1072">
                  <c:v>17.95</c:v>
                </c:pt>
                <c:pt idx="1073">
                  <c:v>17.966667000000001</c:v>
                </c:pt>
                <c:pt idx="1074">
                  <c:v>17.983332999999998</c:v>
                </c:pt>
                <c:pt idx="1075">
                  <c:v>18</c:v>
                </c:pt>
                <c:pt idx="1076">
                  <c:v>18.016667000000002</c:v>
                </c:pt>
                <c:pt idx="1077">
                  <c:v>18.033332999999999</c:v>
                </c:pt>
                <c:pt idx="1078">
                  <c:v>18.05</c:v>
                </c:pt>
                <c:pt idx="1079">
                  <c:v>18.066666999999999</c:v>
                </c:pt>
                <c:pt idx="1080">
                  <c:v>18.083333</c:v>
                </c:pt>
                <c:pt idx="1081">
                  <c:v>18.100000000000001</c:v>
                </c:pt>
                <c:pt idx="1082">
                  <c:v>18.116667</c:v>
                </c:pt>
                <c:pt idx="1083">
                  <c:v>18.133333</c:v>
                </c:pt>
                <c:pt idx="1084">
                  <c:v>18.149999999999999</c:v>
                </c:pt>
                <c:pt idx="1085">
                  <c:v>18.166667</c:v>
                </c:pt>
                <c:pt idx="1086">
                  <c:v>18.183333000000001</c:v>
                </c:pt>
                <c:pt idx="1087">
                  <c:v>18.2</c:v>
                </c:pt>
                <c:pt idx="1088">
                  <c:v>18.216667000000001</c:v>
                </c:pt>
                <c:pt idx="1089">
                  <c:v>18.233332999999998</c:v>
                </c:pt>
                <c:pt idx="1090">
                  <c:v>18.25</c:v>
                </c:pt>
                <c:pt idx="1091">
                  <c:v>18.266667000000002</c:v>
                </c:pt>
                <c:pt idx="1092">
                  <c:v>18.283332999999999</c:v>
                </c:pt>
                <c:pt idx="1093">
                  <c:v>18.3</c:v>
                </c:pt>
                <c:pt idx="1094">
                  <c:v>18.316666999999999</c:v>
                </c:pt>
                <c:pt idx="1095">
                  <c:v>18.333333</c:v>
                </c:pt>
                <c:pt idx="1096">
                  <c:v>18.350000000000001</c:v>
                </c:pt>
                <c:pt idx="1097">
                  <c:v>18.366667</c:v>
                </c:pt>
                <c:pt idx="1098">
                  <c:v>18.383333</c:v>
                </c:pt>
                <c:pt idx="1099">
                  <c:v>18.399999999999999</c:v>
                </c:pt>
                <c:pt idx="1100">
                  <c:v>18.416667</c:v>
                </c:pt>
                <c:pt idx="1101">
                  <c:v>18.433333000000001</c:v>
                </c:pt>
                <c:pt idx="1102">
                  <c:v>18.45</c:v>
                </c:pt>
                <c:pt idx="1103">
                  <c:v>18.466667000000001</c:v>
                </c:pt>
                <c:pt idx="1104">
                  <c:v>18.483332999999998</c:v>
                </c:pt>
                <c:pt idx="1105">
                  <c:v>18.5</c:v>
                </c:pt>
                <c:pt idx="1106">
                  <c:v>18.516667000000002</c:v>
                </c:pt>
                <c:pt idx="1107">
                  <c:v>18.533332999999999</c:v>
                </c:pt>
                <c:pt idx="1108">
                  <c:v>18.55</c:v>
                </c:pt>
                <c:pt idx="1109">
                  <c:v>18.566666999999999</c:v>
                </c:pt>
                <c:pt idx="1110">
                  <c:v>18.583333</c:v>
                </c:pt>
                <c:pt idx="1111">
                  <c:v>18.600000000000001</c:v>
                </c:pt>
                <c:pt idx="1112">
                  <c:v>18.616667</c:v>
                </c:pt>
                <c:pt idx="1113">
                  <c:v>18.633333</c:v>
                </c:pt>
                <c:pt idx="1114">
                  <c:v>18.649999999999999</c:v>
                </c:pt>
                <c:pt idx="1115">
                  <c:v>18.666667</c:v>
                </c:pt>
                <c:pt idx="1116">
                  <c:v>18.683333000000001</c:v>
                </c:pt>
                <c:pt idx="1117">
                  <c:v>18.7</c:v>
                </c:pt>
                <c:pt idx="1118">
                  <c:v>18.716667000000001</c:v>
                </c:pt>
                <c:pt idx="1119">
                  <c:v>18.733332999999998</c:v>
                </c:pt>
                <c:pt idx="1120">
                  <c:v>18.75</c:v>
                </c:pt>
                <c:pt idx="1121">
                  <c:v>18.766667000000002</c:v>
                </c:pt>
                <c:pt idx="1122">
                  <c:v>18.783332999999999</c:v>
                </c:pt>
                <c:pt idx="1123">
                  <c:v>18.8</c:v>
                </c:pt>
                <c:pt idx="1124">
                  <c:v>18.816666999999999</c:v>
                </c:pt>
                <c:pt idx="1125">
                  <c:v>18.833333</c:v>
                </c:pt>
                <c:pt idx="1126">
                  <c:v>18.850000000000001</c:v>
                </c:pt>
                <c:pt idx="1127">
                  <c:v>18.866667</c:v>
                </c:pt>
                <c:pt idx="1128">
                  <c:v>18.883333</c:v>
                </c:pt>
                <c:pt idx="1129">
                  <c:v>18.899999999999999</c:v>
                </c:pt>
                <c:pt idx="1130">
                  <c:v>18.916667</c:v>
                </c:pt>
                <c:pt idx="1131">
                  <c:v>18.933333000000001</c:v>
                </c:pt>
                <c:pt idx="1132">
                  <c:v>18.95</c:v>
                </c:pt>
                <c:pt idx="1133">
                  <c:v>18.966667000000001</c:v>
                </c:pt>
                <c:pt idx="1134">
                  <c:v>18.983332999999998</c:v>
                </c:pt>
                <c:pt idx="1135">
                  <c:v>19</c:v>
                </c:pt>
                <c:pt idx="1136">
                  <c:v>19.016667000000002</c:v>
                </c:pt>
                <c:pt idx="1137">
                  <c:v>19.033332999999999</c:v>
                </c:pt>
                <c:pt idx="1138">
                  <c:v>19.05</c:v>
                </c:pt>
                <c:pt idx="1139">
                  <c:v>19.066666999999999</c:v>
                </c:pt>
                <c:pt idx="1140">
                  <c:v>19.083333</c:v>
                </c:pt>
                <c:pt idx="1141">
                  <c:v>19.100000000000001</c:v>
                </c:pt>
                <c:pt idx="1142">
                  <c:v>19.116667</c:v>
                </c:pt>
                <c:pt idx="1143">
                  <c:v>19.133333</c:v>
                </c:pt>
                <c:pt idx="1144">
                  <c:v>19.149999999999999</c:v>
                </c:pt>
                <c:pt idx="1145">
                  <c:v>19.166667</c:v>
                </c:pt>
                <c:pt idx="1146">
                  <c:v>19.183333000000001</c:v>
                </c:pt>
                <c:pt idx="1147">
                  <c:v>19.2</c:v>
                </c:pt>
                <c:pt idx="1148">
                  <c:v>19.216667000000001</c:v>
                </c:pt>
                <c:pt idx="1149">
                  <c:v>19.233332999999998</c:v>
                </c:pt>
                <c:pt idx="1150">
                  <c:v>19.25</c:v>
                </c:pt>
                <c:pt idx="1151">
                  <c:v>19.266667000000002</c:v>
                </c:pt>
                <c:pt idx="1152">
                  <c:v>19.283332999999999</c:v>
                </c:pt>
                <c:pt idx="1153">
                  <c:v>19.3</c:v>
                </c:pt>
                <c:pt idx="1154">
                  <c:v>19.316666999999999</c:v>
                </c:pt>
                <c:pt idx="1155">
                  <c:v>19.333333</c:v>
                </c:pt>
                <c:pt idx="1156">
                  <c:v>19.350000000000001</c:v>
                </c:pt>
                <c:pt idx="1157">
                  <c:v>19.366667</c:v>
                </c:pt>
                <c:pt idx="1158">
                  <c:v>19.383333</c:v>
                </c:pt>
                <c:pt idx="1159">
                  <c:v>19.399999999999999</c:v>
                </c:pt>
                <c:pt idx="1160">
                  <c:v>19.416667</c:v>
                </c:pt>
                <c:pt idx="1161">
                  <c:v>19.433333000000001</c:v>
                </c:pt>
                <c:pt idx="1162">
                  <c:v>19.45</c:v>
                </c:pt>
                <c:pt idx="1163">
                  <c:v>19.466667000000001</c:v>
                </c:pt>
                <c:pt idx="1164">
                  <c:v>19.483332999999998</c:v>
                </c:pt>
                <c:pt idx="1165">
                  <c:v>19.5</c:v>
                </c:pt>
                <c:pt idx="1166">
                  <c:v>19.516667000000002</c:v>
                </c:pt>
                <c:pt idx="1167">
                  <c:v>19.533332999999999</c:v>
                </c:pt>
                <c:pt idx="1168">
                  <c:v>19.55</c:v>
                </c:pt>
                <c:pt idx="1169">
                  <c:v>19.566666999999999</c:v>
                </c:pt>
                <c:pt idx="1170">
                  <c:v>19.583333</c:v>
                </c:pt>
                <c:pt idx="1171">
                  <c:v>19.600000000000001</c:v>
                </c:pt>
                <c:pt idx="1172">
                  <c:v>19.616667</c:v>
                </c:pt>
                <c:pt idx="1173">
                  <c:v>19.633333</c:v>
                </c:pt>
                <c:pt idx="1174">
                  <c:v>19.649999999999999</c:v>
                </c:pt>
                <c:pt idx="1175">
                  <c:v>19.666667</c:v>
                </c:pt>
                <c:pt idx="1176">
                  <c:v>19.683333000000001</c:v>
                </c:pt>
                <c:pt idx="1177">
                  <c:v>19.7</c:v>
                </c:pt>
                <c:pt idx="1178">
                  <c:v>19.716667000000001</c:v>
                </c:pt>
                <c:pt idx="1179">
                  <c:v>19.733332999999998</c:v>
                </c:pt>
                <c:pt idx="1180">
                  <c:v>19.75</c:v>
                </c:pt>
                <c:pt idx="1181">
                  <c:v>19.766667000000002</c:v>
                </c:pt>
                <c:pt idx="1182">
                  <c:v>19.783332999999999</c:v>
                </c:pt>
                <c:pt idx="1183">
                  <c:v>19.8</c:v>
                </c:pt>
                <c:pt idx="1184">
                  <c:v>19.816666999999999</c:v>
                </c:pt>
                <c:pt idx="1185">
                  <c:v>19.833333</c:v>
                </c:pt>
                <c:pt idx="1186">
                  <c:v>19.850000000000001</c:v>
                </c:pt>
                <c:pt idx="1187">
                  <c:v>19.866667</c:v>
                </c:pt>
                <c:pt idx="1188">
                  <c:v>19.883333</c:v>
                </c:pt>
                <c:pt idx="1189">
                  <c:v>19.899999999999999</c:v>
                </c:pt>
                <c:pt idx="1190">
                  <c:v>19.916667</c:v>
                </c:pt>
                <c:pt idx="1191">
                  <c:v>19.933333000000001</c:v>
                </c:pt>
                <c:pt idx="1192">
                  <c:v>19.95</c:v>
                </c:pt>
                <c:pt idx="1193">
                  <c:v>19.966667000000001</c:v>
                </c:pt>
                <c:pt idx="1194">
                  <c:v>19.983332999999998</c:v>
                </c:pt>
                <c:pt idx="1195">
                  <c:v>20</c:v>
                </c:pt>
                <c:pt idx="1196">
                  <c:v>20.016667000000002</c:v>
                </c:pt>
                <c:pt idx="1197">
                  <c:v>20.033332999999999</c:v>
                </c:pt>
                <c:pt idx="1198">
                  <c:v>20.05</c:v>
                </c:pt>
                <c:pt idx="1199">
                  <c:v>20.066666999999999</c:v>
                </c:pt>
                <c:pt idx="1200">
                  <c:v>20.083333</c:v>
                </c:pt>
                <c:pt idx="1201">
                  <c:v>20.100000000000001</c:v>
                </c:pt>
                <c:pt idx="1202">
                  <c:v>20.116667</c:v>
                </c:pt>
                <c:pt idx="1203">
                  <c:v>20.133333</c:v>
                </c:pt>
                <c:pt idx="1204">
                  <c:v>20.149999999999999</c:v>
                </c:pt>
                <c:pt idx="1205">
                  <c:v>20.166667</c:v>
                </c:pt>
                <c:pt idx="1206">
                  <c:v>20.183333000000001</c:v>
                </c:pt>
                <c:pt idx="1207">
                  <c:v>20.2</c:v>
                </c:pt>
                <c:pt idx="1208">
                  <c:v>20.216667000000001</c:v>
                </c:pt>
                <c:pt idx="1209">
                  <c:v>20.233332999999998</c:v>
                </c:pt>
                <c:pt idx="1210">
                  <c:v>20.25</c:v>
                </c:pt>
                <c:pt idx="1211">
                  <c:v>20.266667000000002</c:v>
                </c:pt>
                <c:pt idx="1212">
                  <c:v>20.283332999999999</c:v>
                </c:pt>
                <c:pt idx="1213">
                  <c:v>20.3</c:v>
                </c:pt>
                <c:pt idx="1214">
                  <c:v>20.316666999999999</c:v>
                </c:pt>
                <c:pt idx="1215">
                  <c:v>20.333333</c:v>
                </c:pt>
                <c:pt idx="1216">
                  <c:v>20.350000000000001</c:v>
                </c:pt>
                <c:pt idx="1217">
                  <c:v>20.366667</c:v>
                </c:pt>
                <c:pt idx="1218">
                  <c:v>20.383333</c:v>
                </c:pt>
                <c:pt idx="1219">
                  <c:v>20.399999999999999</c:v>
                </c:pt>
                <c:pt idx="1220">
                  <c:v>20.416667</c:v>
                </c:pt>
                <c:pt idx="1221">
                  <c:v>20.433333000000001</c:v>
                </c:pt>
                <c:pt idx="1222">
                  <c:v>20.45</c:v>
                </c:pt>
                <c:pt idx="1223">
                  <c:v>20.466667000000001</c:v>
                </c:pt>
                <c:pt idx="1224">
                  <c:v>20.483332999999998</c:v>
                </c:pt>
                <c:pt idx="1225">
                  <c:v>20.5</c:v>
                </c:pt>
                <c:pt idx="1226">
                  <c:v>20.516667000000002</c:v>
                </c:pt>
                <c:pt idx="1227">
                  <c:v>20.533332999999999</c:v>
                </c:pt>
                <c:pt idx="1228">
                  <c:v>20.55</c:v>
                </c:pt>
                <c:pt idx="1229">
                  <c:v>20.566666999999999</c:v>
                </c:pt>
                <c:pt idx="1230">
                  <c:v>20.583333</c:v>
                </c:pt>
                <c:pt idx="1231">
                  <c:v>20.6</c:v>
                </c:pt>
                <c:pt idx="1232">
                  <c:v>20.616667</c:v>
                </c:pt>
                <c:pt idx="1233">
                  <c:v>20.633333</c:v>
                </c:pt>
                <c:pt idx="1234">
                  <c:v>20.65</c:v>
                </c:pt>
                <c:pt idx="1235">
                  <c:v>20.666667</c:v>
                </c:pt>
                <c:pt idx="1236">
                  <c:v>20.683333000000001</c:v>
                </c:pt>
                <c:pt idx="1237">
                  <c:v>20.7</c:v>
                </c:pt>
                <c:pt idx="1238">
                  <c:v>20.716667000000001</c:v>
                </c:pt>
                <c:pt idx="1239">
                  <c:v>20.733332999999998</c:v>
                </c:pt>
                <c:pt idx="1240">
                  <c:v>20.75</c:v>
                </c:pt>
                <c:pt idx="1241">
                  <c:v>20.766667000000002</c:v>
                </c:pt>
                <c:pt idx="1242">
                  <c:v>20.783332999999999</c:v>
                </c:pt>
                <c:pt idx="1243">
                  <c:v>20.8</c:v>
                </c:pt>
                <c:pt idx="1244">
                  <c:v>20.816666999999999</c:v>
                </c:pt>
                <c:pt idx="1245">
                  <c:v>20.833333</c:v>
                </c:pt>
                <c:pt idx="1246">
                  <c:v>20.85</c:v>
                </c:pt>
                <c:pt idx="1247">
                  <c:v>20.866667</c:v>
                </c:pt>
                <c:pt idx="1248">
                  <c:v>20.883333</c:v>
                </c:pt>
                <c:pt idx="1249">
                  <c:v>20.9</c:v>
                </c:pt>
                <c:pt idx="1250">
                  <c:v>20.916667</c:v>
                </c:pt>
                <c:pt idx="1251">
                  <c:v>20.933333000000001</c:v>
                </c:pt>
                <c:pt idx="1252">
                  <c:v>20.95</c:v>
                </c:pt>
                <c:pt idx="1253">
                  <c:v>20.966667000000001</c:v>
                </c:pt>
                <c:pt idx="1254">
                  <c:v>20.983332999999998</c:v>
                </c:pt>
                <c:pt idx="1255">
                  <c:v>21</c:v>
                </c:pt>
                <c:pt idx="1256">
                  <c:v>21.016667000000002</c:v>
                </c:pt>
                <c:pt idx="1257">
                  <c:v>21.033332999999999</c:v>
                </c:pt>
                <c:pt idx="1258">
                  <c:v>21.05</c:v>
                </c:pt>
                <c:pt idx="1259">
                  <c:v>21.066666999999999</c:v>
                </c:pt>
                <c:pt idx="1260">
                  <c:v>21.083333</c:v>
                </c:pt>
                <c:pt idx="1261">
                  <c:v>21.1</c:v>
                </c:pt>
                <c:pt idx="1262">
                  <c:v>21.116667</c:v>
                </c:pt>
                <c:pt idx="1263">
                  <c:v>21.133333</c:v>
                </c:pt>
                <c:pt idx="1264">
                  <c:v>21.15</c:v>
                </c:pt>
                <c:pt idx="1265">
                  <c:v>21.166667</c:v>
                </c:pt>
                <c:pt idx="1266">
                  <c:v>21.183333000000001</c:v>
                </c:pt>
                <c:pt idx="1267">
                  <c:v>21.2</c:v>
                </c:pt>
                <c:pt idx="1268">
                  <c:v>21.216667000000001</c:v>
                </c:pt>
                <c:pt idx="1269">
                  <c:v>21.233332999999998</c:v>
                </c:pt>
                <c:pt idx="1270">
                  <c:v>21.25</c:v>
                </c:pt>
                <c:pt idx="1271">
                  <c:v>21.266667000000002</c:v>
                </c:pt>
                <c:pt idx="1272">
                  <c:v>21.283332999999999</c:v>
                </c:pt>
                <c:pt idx="1273">
                  <c:v>21.3</c:v>
                </c:pt>
                <c:pt idx="1274">
                  <c:v>21.316666999999999</c:v>
                </c:pt>
                <c:pt idx="1275">
                  <c:v>21.333333</c:v>
                </c:pt>
                <c:pt idx="1276">
                  <c:v>21.35</c:v>
                </c:pt>
                <c:pt idx="1277">
                  <c:v>21.366667</c:v>
                </c:pt>
                <c:pt idx="1278">
                  <c:v>21.383333</c:v>
                </c:pt>
                <c:pt idx="1279">
                  <c:v>21.4</c:v>
                </c:pt>
                <c:pt idx="1280">
                  <c:v>21.416667</c:v>
                </c:pt>
                <c:pt idx="1281">
                  <c:v>21.433333000000001</c:v>
                </c:pt>
                <c:pt idx="1282">
                  <c:v>21.45</c:v>
                </c:pt>
                <c:pt idx="1283">
                  <c:v>21.466667000000001</c:v>
                </c:pt>
                <c:pt idx="1284">
                  <c:v>21.483332999999998</c:v>
                </c:pt>
                <c:pt idx="1285">
                  <c:v>21.5</c:v>
                </c:pt>
                <c:pt idx="1286">
                  <c:v>21.516667000000002</c:v>
                </c:pt>
                <c:pt idx="1287">
                  <c:v>21.533332999999999</c:v>
                </c:pt>
                <c:pt idx="1288">
                  <c:v>21.55</c:v>
                </c:pt>
                <c:pt idx="1289">
                  <c:v>21.566666999999999</c:v>
                </c:pt>
                <c:pt idx="1290">
                  <c:v>21.583333</c:v>
                </c:pt>
                <c:pt idx="1291">
                  <c:v>21.6</c:v>
                </c:pt>
                <c:pt idx="1292">
                  <c:v>21.616667</c:v>
                </c:pt>
                <c:pt idx="1293">
                  <c:v>21.633333</c:v>
                </c:pt>
                <c:pt idx="1294">
                  <c:v>21.65</c:v>
                </c:pt>
                <c:pt idx="1295">
                  <c:v>21.666667</c:v>
                </c:pt>
                <c:pt idx="1296">
                  <c:v>21.683333000000001</c:v>
                </c:pt>
                <c:pt idx="1297">
                  <c:v>21.7</c:v>
                </c:pt>
                <c:pt idx="1298">
                  <c:v>21.716667000000001</c:v>
                </c:pt>
                <c:pt idx="1299">
                  <c:v>21.733332999999998</c:v>
                </c:pt>
                <c:pt idx="1300">
                  <c:v>21.75</c:v>
                </c:pt>
                <c:pt idx="1301">
                  <c:v>21.766667000000002</c:v>
                </c:pt>
                <c:pt idx="1302">
                  <c:v>21.783332999999999</c:v>
                </c:pt>
                <c:pt idx="1303">
                  <c:v>21.8</c:v>
                </c:pt>
                <c:pt idx="1304">
                  <c:v>21.816666999999999</c:v>
                </c:pt>
                <c:pt idx="1305">
                  <c:v>21.833333</c:v>
                </c:pt>
                <c:pt idx="1306">
                  <c:v>21.85</c:v>
                </c:pt>
                <c:pt idx="1307">
                  <c:v>21.866667</c:v>
                </c:pt>
                <c:pt idx="1308">
                  <c:v>21.883333</c:v>
                </c:pt>
                <c:pt idx="1309">
                  <c:v>21.9</c:v>
                </c:pt>
                <c:pt idx="1310">
                  <c:v>21.916667</c:v>
                </c:pt>
                <c:pt idx="1311">
                  <c:v>21.933333000000001</c:v>
                </c:pt>
                <c:pt idx="1312">
                  <c:v>21.95</c:v>
                </c:pt>
                <c:pt idx="1313">
                  <c:v>21.966667000000001</c:v>
                </c:pt>
                <c:pt idx="1314">
                  <c:v>21.983332999999998</c:v>
                </c:pt>
                <c:pt idx="1315">
                  <c:v>22</c:v>
                </c:pt>
                <c:pt idx="1316">
                  <c:v>22.016667000000002</c:v>
                </c:pt>
                <c:pt idx="1317">
                  <c:v>22.033332999999999</c:v>
                </c:pt>
                <c:pt idx="1318">
                  <c:v>22.05</c:v>
                </c:pt>
                <c:pt idx="1319">
                  <c:v>22.066666999999999</c:v>
                </c:pt>
                <c:pt idx="1320">
                  <c:v>22.083333</c:v>
                </c:pt>
                <c:pt idx="1321">
                  <c:v>22.1</c:v>
                </c:pt>
                <c:pt idx="1322">
                  <c:v>22.116667</c:v>
                </c:pt>
                <c:pt idx="1323">
                  <c:v>22.133333</c:v>
                </c:pt>
                <c:pt idx="1324">
                  <c:v>22.15</c:v>
                </c:pt>
                <c:pt idx="1325">
                  <c:v>22.166667</c:v>
                </c:pt>
                <c:pt idx="1326">
                  <c:v>22.183333000000001</c:v>
                </c:pt>
                <c:pt idx="1327">
                  <c:v>22.2</c:v>
                </c:pt>
                <c:pt idx="1328">
                  <c:v>22.216667000000001</c:v>
                </c:pt>
                <c:pt idx="1329">
                  <c:v>22.233332999999998</c:v>
                </c:pt>
                <c:pt idx="1330">
                  <c:v>22.25</c:v>
                </c:pt>
                <c:pt idx="1331">
                  <c:v>22.266667000000002</c:v>
                </c:pt>
                <c:pt idx="1332">
                  <c:v>22.283332999999999</c:v>
                </c:pt>
                <c:pt idx="1333">
                  <c:v>22.3</c:v>
                </c:pt>
                <c:pt idx="1334">
                  <c:v>22.316666999999999</c:v>
                </c:pt>
                <c:pt idx="1335">
                  <c:v>22.333333</c:v>
                </c:pt>
                <c:pt idx="1336">
                  <c:v>22.35</c:v>
                </c:pt>
                <c:pt idx="1337">
                  <c:v>22.366667</c:v>
                </c:pt>
                <c:pt idx="1338">
                  <c:v>22.383333</c:v>
                </c:pt>
                <c:pt idx="1339">
                  <c:v>22.4</c:v>
                </c:pt>
                <c:pt idx="1340">
                  <c:v>22.416667</c:v>
                </c:pt>
                <c:pt idx="1341">
                  <c:v>22.433333000000001</c:v>
                </c:pt>
                <c:pt idx="1342">
                  <c:v>22.45</c:v>
                </c:pt>
                <c:pt idx="1343">
                  <c:v>22.466667000000001</c:v>
                </c:pt>
                <c:pt idx="1344">
                  <c:v>22.483332999999998</c:v>
                </c:pt>
                <c:pt idx="1345">
                  <c:v>22.5</c:v>
                </c:pt>
                <c:pt idx="1346">
                  <c:v>22.516667000000002</c:v>
                </c:pt>
                <c:pt idx="1347">
                  <c:v>22.533332999999999</c:v>
                </c:pt>
                <c:pt idx="1348">
                  <c:v>22.55</c:v>
                </c:pt>
                <c:pt idx="1349">
                  <c:v>22.566666999999999</c:v>
                </c:pt>
                <c:pt idx="1350">
                  <c:v>22.583333</c:v>
                </c:pt>
                <c:pt idx="1351">
                  <c:v>22.6</c:v>
                </c:pt>
                <c:pt idx="1352">
                  <c:v>22.616667</c:v>
                </c:pt>
                <c:pt idx="1353">
                  <c:v>22.633333</c:v>
                </c:pt>
                <c:pt idx="1354">
                  <c:v>22.65</c:v>
                </c:pt>
                <c:pt idx="1355">
                  <c:v>22.666667</c:v>
                </c:pt>
                <c:pt idx="1356">
                  <c:v>22.683333000000001</c:v>
                </c:pt>
                <c:pt idx="1357">
                  <c:v>22.7</c:v>
                </c:pt>
                <c:pt idx="1358">
                  <c:v>22.716667000000001</c:v>
                </c:pt>
                <c:pt idx="1359">
                  <c:v>22.733332999999998</c:v>
                </c:pt>
                <c:pt idx="1360">
                  <c:v>22.75</c:v>
                </c:pt>
                <c:pt idx="1361">
                  <c:v>22.766667000000002</c:v>
                </c:pt>
                <c:pt idx="1362">
                  <c:v>22.783332999999999</c:v>
                </c:pt>
                <c:pt idx="1363">
                  <c:v>22.8</c:v>
                </c:pt>
                <c:pt idx="1364">
                  <c:v>22.816666999999999</c:v>
                </c:pt>
                <c:pt idx="1365">
                  <c:v>22.833333</c:v>
                </c:pt>
                <c:pt idx="1366">
                  <c:v>22.85</c:v>
                </c:pt>
                <c:pt idx="1367">
                  <c:v>22.866667</c:v>
                </c:pt>
                <c:pt idx="1368">
                  <c:v>22.883333</c:v>
                </c:pt>
                <c:pt idx="1369">
                  <c:v>22.9</c:v>
                </c:pt>
                <c:pt idx="1370">
                  <c:v>22.916667</c:v>
                </c:pt>
                <c:pt idx="1371">
                  <c:v>22.933333000000001</c:v>
                </c:pt>
                <c:pt idx="1372">
                  <c:v>22.95</c:v>
                </c:pt>
                <c:pt idx="1373">
                  <c:v>22.966667000000001</c:v>
                </c:pt>
                <c:pt idx="1374">
                  <c:v>22.983332999999998</c:v>
                </c:pt>
                <c:pt idx="1375">
                  <c:v>23</c:v>
                </c:pt>
                <c:pt idx="1376">
                  <c:v>23.016667000000002</c:v>
                </c:pt>
                <c:pt idx="1377">
                  <c:v>23.033332999999999</c:v>
                </c:pt>
                <c:pt idx="1378">
                  <c:v>23.05</c:v>
                </c:pt>
                <c:pt idx="1379">
                  <c:v>23.066666999999999</c:v>
                </c:pt>
                <c:pt idx="1380">
                  <c:v>23.083333</c:v>
                </c:pt>
                <c:pt idx="1381">
                  <c:v>23.1</c:v>
                </c:pt>
                <c:pt idx="1382">
                  <c:v>23.116667</c:v>
                </c:pt>
                <c:pt idx="1383">
                  <c:v>23.133333</c:v>
                </c:pt>
                <c:pt idx="1384">
                  <c:v>23.15</c:v>
                </c:pt>
                <c:pt idx="1385">
                  <c:v>23.166667</c:v>
                </c:pt>
                <c:pt idx="1386">
                  <c:v>23.183333000000001</c:v>
                </c:pt>
                <c:pt idx="1387">
                  <c:v>23.2</c:v>
                </c:pt>
                <c:pt idx="1388">
                  <c:v>23.216667000000001</c:v>
                </c:pt>
                <c:pt idx="1389">
                  <c:v>23.233332999999998</c:v>
                </c:pt>
                <c:pt idx="1390">
                  <c:v>23.25</c:v>
                </c:pt>
                <c:pt idx="1391">
                  <c:v>23.266667000000002</c:v>
                </c:pt>
                <c:pt idx="1392">
                  <c:v>23.283332999999999</c:v>
                </c:pt>
                <c:pt idx="1393">
                  <c:v>23.3</c:v>
                </c:pt>
                <c:pt idx="1394">
                  <c:v>23.316666999999999</c:v>
                </c:pt>
                <c:pt idx="1395">
                  <c:v>23.333333</c:v>
                </c:pt>
                <c:pt idx="1396">
                  <c:v>23.35</c:v>
                </c:pt>
                <c:pt idx="1397">
                  <c:v>23.366667</c:v>
                </c:pt>
                <c:pt idx="1398">
                  <c:v>23.383333</c:v>
                </c:pt>
                <c:pt idx="1399">
                  <c:v>23.4</c:v>
                </c:pt>
                <c:pt idx="1400">
                  <c:v>23.416667</c:v>
                </c:pt>
                <c:pt idx="1401">
                  <c:v>23.433333000000001</c:v>
                </c:pt>
                <c:pt idx="1402">
                  <c:v>23.45</c:v>
                </c:pt>
                <c:pt idx="1403">
                  <c:v>23.466667000000001</c:v>
                </c:pt>
                <c:pt idx="1404">
                  <c:v>23.483332999999998</c:v>
                </c:pt>
                <c:pt idx="1405">
                  <c:v>23.5</c:v>
                </c:pt>
                <c:pt idx="1406">
                  <c:v>23.516667000000002</c:v>
                </c:pt>
                <c:pt idx="1407">
                  <c:v>23.533332999999999</c:v>
                </c:pt>
                <c:pt idx="1408">
                  <c:v>23.55</c:v>
                </c:pt>
                <c:pt idx="1409">
                  <c:v>23.566666999999999</c:v>
                </c:pt>
                <c:pt idx="1410">
                  <c:v>23.583333</c:v>
                </c:pt>
                <c:pt idx="1411">
                  <c:v>23.6</c:v>
                </c:pt>
                <c:pt idx="1412">
                  <c:v>23.616667</c:v>
                </c:pt>
                <c:pt idx="1413">
                  <c:v>23.633333</c:v>
                </c:pt>
                <c:pt idx="1414">
                  <c:v>23.65</c:v>
                </c:pt>
                <c:pt idx="1415">
                  <c:v>23.666667</c:v>
                </c:pt>
                <c:pt idx="1416">
                  <c:v>23.683333000000001</c:v>
                </c:pt>
                <c:pt idx="1417">
                  <c:v>23.7</c:v>
                </c:pt>
                <c:pt idx="1418">
                  <c:v>23.716667000000001</c:v>
                </c:pt>
                <c:pt idx="1419">
                  <c:v>23.733332999999998</c:v>
                </c:pt>
                <c:pt idx="1420">
                  <c:v>23.75</c:v>
                </c:pt>
                <c:pt idx="1421">
                  <c:v>23.766667000000002</c:v>
                </c:pt>
                <c:pt idx="1422">
                  <c:v>23.783332999999999</c:v>
                </c:pt>
                <c:pt idx="1423">
                  <c:v>23.8</c:v>
                </c:pt>
                <c:pt idx="1424">
                  <c:v>23.816666999999999</c:v>
                </c:pt>
                <c:pt idx="1425">
                  <c:v>23.833333</c:v>
                </c:pt>
                <c:pt idx="1426">
                  <c:v>23.85</c:v>
                </c:pt>
                <c:pt idx="1427">
                  <c:v>23.866667</c:v>
                </c:pt>
                <c:pt idx="1428">
                  <c:v>23.883333</c:v>
                </c:pt>
                <c:pt idx="1429">
                  <c:v>23.9</c:v>
                </c:pt>
                <c:pt idx="1430">
                  <c:v>23.916667</c:v>
                </c:pt>
                <c:pt idx="1431">
                  <c:v>23.933333000000001</c:v>
                </c:pt>
                <c:pt idx="1432">
                  <c:v>23.95</c:v>
                </c:pt>
                <c:pt idx="1433">
                  <c:v>23.966667000000001</c:v>
                </c:pt>
                <c:pt idx="1434">
                  <c:v>23.983332999999998</c:v>
                </c:pt>
                <c:pt idx="1435">
                  <c:v>24</c:v>
                </c:pt>
                <c:pt idx="1436">
                  <c:v>24.016667000000002</c:v>
                </c:pt>
                <c:pt idx="1437">
                  <c:v>24.033332999999999</c:v>
                </c:pt>
                <c:pt idx="1438">
                  <c:v>24.05</c:v>
                </c:pt>
                <c:pt idx="1439">
                  <c:v>24.066666999999999</c:v>
                </c:pt>
                <c:pt idx="1440">
                  <c:v>24.083333</c:v>
                </c:pt>
                <c:pt idx="1441">
                  <c:v>24.1</c:v>
                </c:pt>
                <c:pt idx="1442">
                  <c:v>24.116667</c:v>
                </c:pt>
                <c:pt idx="1443">
                  <c:v>24.133333</c:v>
                </c:pt>
                <c:pt idx="1444">
                  <c:v>24.15</c:v>
                </c:pt>
                <c:pt idx="1445">
                  <c:v>24.166667</c:v>
                </c:pt>
                <c:pt idx="1446">
                  <c:v>24.183333000000001</c:v>
                </c:pt>
                <c:pt idx="1447">
                  <c:v>24.2</c:v>
                </c:pt>
                <c:pt idx="1448">
                  <c:v>24.216667000000001</c:v>
                </c:pt>
                <c:pt idx="1449">
                  <c:v>24.233332999999998</c:v>
                </c:pt>
                <c:pt idx="1450">
                  <c:v>24.25</c:v>
                </c:pt>
                <c:pt idx="1451">
                  <c:v>24.266667000000002</c:v>
                </c:pt>
                <c:pt idx="1452">
                  <c:v>24.283332999999999</c:v>
                </c:pt>
                <c:pt idx="1453">
                  <c:v>24.3</c:v>
                </c:pt>
                <c:pt idx="1454">
                  <c:v>24.316666999999999</c:v>
                </c:pt>
                <c:pt idx="1455">
                  <c:v>24.333333</c:v>
                </c:pt>
                <c:pt idx="1456">
                  <c:v>24.35</c:v>
                </c:pt>
                <c:pt idx="1457">
                  <c:v>24.366667</c:v>
                </c:pt>
                <c:pt idx="1458">
                  <c:v>24.383333</c:v>
                </c:pt>
                <c:pt idx="1459">
                  <c:v>24.4</c:v>
                </c:pt>
                <c:pt idx="1460">
                  <c:v>24.416667</c:v>
                </c:pt>
                <c:pt idx="1461">
                  <c:v>24.433333000000001</c:v>
                </c:pt>
                <c:pt idx="1462">
                  <c:v>24.45</c:v>
                </c:pt>
                <c:pt idx="1463">
                  <c:v>24.466667000000001</c:v>
                </c:pt>
                <c:pt idx="1464">
                  <c:v>24.483332999999998</c:v>
                </c:pt>
                <c:pt idx="1465">
                  <c:v>24.5</c:v>
                </c:pt>
                <c:pt idx="1466">
                  <c:v>24.516667000000002</c:v>
                </c:pt>
                <c:pt idx="1467">
                  <c:v>24.533332999999999</c:v>
                </c:pt>
                <c:pt idx="1468">
                  <c:v>24.55</c:v>
                </c:pt>
                <c:pt idx="1469">
                  <c:v>24.566666999999999</c:v>
                </c:pt>
                <c:pt idx="1470">
                  <c:v>24.583333</c:v>
                </c:pt>
                <c:pt idx="1471">
                  <c:v>24.6</c:v>
                </c:pt>
                <c:pt idx="1472">
                  <c:v>24.616667</c:v>
                </c:pt>
                <c:pt idx="1473">
                  <c:v>24.633333</c:v>
                </c:pt>
                <c:pt idx="1474">
                  <c:v>24.65</c:v>
                </c:pt>
                <c:pt idx="1475">
                  <c:v>24.666667</c:v>
                </c:pt>
                <c:pt idx="1476">
                  <c:v>24.683333000000001</c:v>
                </c:pt>
                <c:pt idx="1477">
                  <c:v>24.7</c:v>
                </c:pt>
                <c:pt idx="1478">
                  <c:v>24.716667000000001</c:v>
                </c:pt>
                <c:pt idx="1479">
                  <c:v>24.733332999999998</c:v>
                </c:pt>
                <c:pt idx="1480">
                  <c:v>24.75</c:v>
                </c:pt>
                <c:pt idx="1481">
                  <c:v>24.766667000000002</c:v>
                </c:pt>
                <c:pt idx="1482">
                  <c:v>24.783332999999999</c:v>
                </c:pt>
                <c:pt idx="1483">
                  <c:v>24.8</c:v>
                </c:pt>
                <c:pt idx="1484">
                  <c:v>24.816666999999999</c:v>
                </c:pt>
                <c:pt idx="1485">
                  <c:v>24.833333</c:v>
                </c:pt>
                <c:pt idx="1486">
                  <c:v>24.85</c:v>
                </c:pt>
                <c:pt idx="1487">
                  <c:v>24.866667</c:v>
                </c:pt>
                <c:pt idx="1488">
                  <c:v>24.883333</c:v>
                </c:pt>
                <c:pt idx="1489">
                  <c:v>24.9</c:v>
                </c:pt>
                <c:pt idx="1490">
                  <c:v>24.916667</c:v>
                </c:pt>
                <c:pt idx="1491">
                  <c:v>24.933333000000001</c:v>
                </c:pt>
                <c:pt idx="1492">
                  <c:v>24.95</c:v>
                </c:pt>
                <c:pt idx="1493">
                  <c:v>24.966667000000001</c:v>
                </c:pt>
                <c:pt idx="1494">
                  <c:v>24.983332999999998</c:v>
                </c:pt>
                <c:pt idx="1495">
                  <c:v>25</c:v>
                </c:pt>
                <c:pt idx="1496">
                  <c:v>25.016667000000002</c:v>
                </c:pt>
                <c:pt idx="1497">
                  <c:v>25.033332999999999</c:v>
                </c:pt>
                <c:pt idx="1498">
                  <c:v>25.05</c:v>
                </c:pt>
                <c:pt idx="1499">
                  <c:v>25.066666999999999</c:v>
                </c:pt>
                <c:pt idx="1500">
                  <c:v>25.083333</c:v>
                </c:pt>
                <c:pt idx="1501">
                  <c:v>25.1</c:v>
                </c:pt>
                <c:pt idx="1502">
                  <c:v>25.116667</c:v>
                </c:pt>
                <c:pt idx="1503">
                  <c:v>25.133333</c:v>
                </c:pt>
                <c:pt idx="1504">
                  <c:v>25.15</c:v>
                </c:pt>
                <c:pt idx="1505">
                  <c:v>25.166667</c:v>
                </c:pt>
                <c:pt idx="1506">
                  <c:v>25.183333000000001</c:v>
                </c:pt>
                <c:pt idx="1507">
                  <c:v>25.2</c:v>
                </c:pt>
                <c:pt idx="1508">
                  <c:v>25.216667000000001</c:v>
                </c:pt>
                <c:pt idx="1509">
                  <c:v>25.233332999999998</c:v>
                </c:pt>
                <c:pt idx="1510">
                  <c:v>25.25</c:v>
                </c:pt>
                <c:pt idx="1511">
                  <c:v>25.266667000000002</c:v>
                </c:pt>
                <c:pt idx="1512">
                  <c:v>25.283332999999999</c:v>
                </c:pt>
                <c:pt idx="1513">
                  <c:v>25.3</c:v>
                </c:pt>
                <c:pt idx="1514">
                  <c:v>25.316666999999999</c:v>
                </c:pt>
                <c:pt idx="1515">
                  <c:v>25.333333</c:v>
                </c:pt>
                <c:pt idx="1516">
                  <c:v>25.35</c:v>
                </c:pt>
                <c:pt idx="1517">
                  <c:v>25.366667</c:v>
                </c:pt>
                <c:pt idx="1518">
                  <c:v>25.383333</c:v>
                </c:pt>
                <c:pt idx="1519">
                  <c:v>25.4</c:v>
                </c:pt>
                <c:pt idx="1520">
                  <c:v>25.416667</c:v>
                </c:pt>
                <c:pt idx="1521">
                  <c:v>25.433333000000001</c:v>
                </c:pt>
                <c:pt idx="1522">
                  <c:v>25.45</c:v>
                </c:pt>
                <c:pt idx="1523">
                  <c:v>25.466667000000001</c:v>
                </c:pt>
                <c:pt idx="1524">
                  <c:v>25.483332999999998</c:v>
                </c:pt>
                <c:pt idx="1525">
                  <c:v>25.5</c:v>
                </c:pt>
                <c:pt idx="1526">
                  <c:v>25.516667000000002</c:v>
                </c:pt>
                <c:pt idx="1527">
                  <c:v>25.533332999999999</c:v>
                </c:pt>
                <c:pt idx="1528">
                  <c:v>25.55</c:v>
                </c:pt>
                <c:pt idx="1529">
                  <c:v>25.566666999999999</c:v>
                </c:pt>
                <c:pt idx="1530">
                  <c:v>25.583333</c:v>
                </c:pt>
                <c:pt idx="1531">
                  <c:v>25.6</c:v>
                </c:pt>
                <c:pt idx="1532">
                  <c:v>25.616667</c:v>
                </c:pt>
                <c:pt idx="1533">
                  <c:v>25.633333</c:v>
                </c:pt>
                <c:pt idx="1534">
                  <c:v>25.65</c:v>
                </c:pt>
                <c:pt idx="1535">
                  <c:v>25.666667</c:v>
                </c:pt>
                <c:pt idx="1536">
                  <c:v>25.683333000000001</c:v>
                </c:pt>
                <c:pt idx="1537">
                  <c:v>25.7</c:v>
                </c:pt>
                <c:pt idx="1538">
                  <c:v>25.716667000000001</c:v>
                </c:pt>
                <c:pt idx="1539">
                  <c:v>25.733332999999998</c:v>
                </c:pt>
                <c:pt idx="1540">
                  <c:v>25.75</c:v>
                </c:pt>
                <c:pt idx="1541">
                  <c:v>25.766667000000002</c:v>
                </c:pt>
                <c:pt idx="1542">
                  <c:v>25.783332999999999</c:v>
                </c:pt>
                <c:pt idx="1543">
                  <c:v>25.8</c:v>
                </c:pt>
                <c:pt idx="1544">
                  <c:v>25.816666999999999</c:v>
                </c:pt>
                <c:pt idx="1545">
                  <c:v>25.833333</c:v>
                </c:pt>
                <c:pt idx="1546">
                  <c:v>25.85</c:v>
                </c:pt>
                <c:pt idx="1547">
                  <c:v>25.866667</c:v>
                </c:pt>
                <c:pt idx="1548">
                  <c:v>25.883333</c:v>
                </c:pt>
                <c:pt idx="1549">
                  <c:v>25.9</c:v>
                </c:pt>
                <c:pt idx="1550">
                  <c:v>25.916667</c:v>
                </c:pt>
                <c:pt idx="1551">
                  <c:v>25.933333000000001</c:v>
                </c:pt>
                <c:pt idx="1552">
                  <c:v>25.95</c:v>
                </c:pt>
                <c:pt idx="1553">
                  <c:v>25.966667000000001</c:v>
                </c:pt>
                <c:pt idx="1554">
                  <c:v>25.983332999999998</c:v>
                </c:pt>
                <c:pt idx="1555">
                  <c:v>26</c:v>
                </c:pt>
                <c:pt idx="1556">
                  <c:v>26.016667000000002</c:v>
                </c:pt>
                <c:pt idx="1557">
                  <c:v>26.033332999999999</c:v>
                </c:pt>
                <c:pt idx="1558">
                  <c:v>26.05</c:v>
                </c:pt>
                <c:pt idx="1559">
                  <c:v>26.066666999999999</c:v>
                </c:pt>
                <c:pt idx="1560">
                  <c:v>26.083333</c:v>
                </c:pt>
                <c:pt idx="1561">
                  <c:v>26.1</c:v>
                </c:pt>
                <c:pt idx="1562">
                  <c:v>26.116667</c:v>
                </c:pt>
                <c:pt idx="1563">
                  <c:v>26.133333</c:v>
                </c:pt>
                <c:pt idx="1564">
                  <c:v>26.15</c:v>
                </c:pt>
                <c:pt idx="1565">
                  <c:v>26.166667</c:v>
                </c:pt>
                <c:pt idx="1566">
                  <c:v>26.183333000000001</c:v>
                </c:pt>
                <c:pt idx="1567">
                  <c:v>26.2</c:v>
                </c:pt>
                <c:pt idx="1568">
                  <c:v>26.216667000000001</c:v>
                </c:pt>
                <c:pt idx="1569">
                  <c:v>26.233332999999998</c:v>
                </c:pt>
                <c:pt idx="1570">
                  <c:v>26.25</c:v>
                </c:pt>
                <c:pt idx="1571">
                  <c:v>26.266667000000002</c:v>
                </c:pt>
                <c:pt idx="1572">
                  <c:v>26.283332999999999</c:v>
                </c:pt>
                <c:pt idx="1573">
                  <c:v>26.3</c:v>
                </c:pt>
                <c:pt idx="1574">
                  <c:v>26.316666999999999</c:v>
                </c:pt>
                <c:pt idx="1575">
                  <c:v>26.333333</c:v>
                </c:pt>
                <c:pt idx="1576">
                  <c:v>26.35</c:v>
                </c:pt>
                <c:pt idx="1577">
                  <c:v>26.366667</c:v>
                </c:pt>
                <c:pt idx="1578">
                  <c:v>26.383333</c:v>
                </c:pt>
                <c:pt idx="1579">
                  <c:v>26.4</c:v>
                </c:pt>
                <c:pt idx="1580">
                  <c:v>26.416667</c:v>
                </c:pt>
                <c:pt idx="1581">
                  <c:v>26.433333000000001</c:v>
                </c:pt>
                <c:pt idx="1582">
                  <c:v>26.45</c:v>
                </c:pt>
                <c:pt idx="1583">
                  <c:v>26.466667000000001</c:v>
                </c:pt>
                <c:pt idx="1584">
                  <c:v>26.483332999999998</c:v>
                </c:pt>
                <c:pt idx="1585">
                  <c:v>26.5</c:v>
                </c:pt>
                <c:pt idx="1586">
                  <c:v>26.516667000000002</c:v>
                </c:pt>
                <c:pt idx="1587">
                  <c:v>26.533332999999999</c:v>
                </c:pt>
                <c:pt idx="1588">
                  <c:v>26.55</c:v>
                </c:pt>
                <c:pt idx="1589">
                  <c:v>26.566666999999999</c:v>
                </c:pt>
                <c:pt idx="1590">
                  <c:v>26.583333</c:v>
                </c:pt>
                <c:pt idx="1591">
                  <c:v>26.6</c:v>
                </c:pt>
                <c:pt idx="1592">
                  <c:v>26.616667</c:v>
                </c:pt>
                <c:pt idx="1593">
                  <c:v>26.633333</c:v>
                </c:pt>
                <c:pt idx="1594">
                  <c:v>26.65</c:v>
                </c:pt>
                <c:pt idx="1595">
                  <c:v>26.666667</c:v>
                </c:pt>
                <c:pt idx="1596">
                  <c:v>26.683333000000001</c:v>
                </c:pt>
                <c:pt idx="1597">
                  <c:v>26.7</c:v>
                </c:pt>
                <c:pt idx="1598">
                  <c:v>26.716667000000001</c:v>
                </c:pt>
                <c:pt idx="1599">
                  <c:v>26.733332999999998</c:v>
                </c:pt>
                <c:pt idx="1600">
                  <c:v>26.75</c:v>
                </c:pt>
                <c:pt idx="1601">
                  <c:v>26.766667000000002</c:v>
                </c:pt>
                <c:pt idx="1602">
                  <c:v>26.783332999999999</c:v>
                </c:pt>
                <c:pt idx="1603">
                  <c:v>26.8</c:v>
                </c:pt>
                <c:pt idx="1604">
                  <c:v>26.816666999999999</c:v>
                </c:pt>
                <c:pt idx="1605">
                  <c:v>26.833333</c:v>
                </c:pt>
                <c:pt idx="1606">
                  <c:v>26.85</c:v>
                </c:pt>
                <c:pt idx="1607">
                  <c:v>26.866667</c:v>
                </c:pt>
                <c:pt idx="1608">
                  <c:v>26.883333</c:v>
                </c:pt>
                <c:pt idx="1609">
                  <c:v>26.9</c:v>
                </c:pt>
                <c:pt idx="1610">
                  <c:v>26.916667</c:v>
                </c:pt>
                <c:pt idx="1611">
                  <c:v>26.933333000000001</c:v>
                </c:pt>
                <c:pt idx="1612">
                  <c:v>26.95</c:v>
                </c:pt>
                <c:pt idx="1613">
                  <c:v>26.966667000000001</c:v>
                </c:pt>
                <c:pt idx="1614">
                  <c:v>26.983332999999998</c:v>
                </c:pt>
                <c:pt idx="1615">
                  <c:v>27</c:v>
                </c:pt>
                <c:pt idx="1616">
                  <c:v>27.016667000000002</c:v>
                </c:pt>
                <c:pt idx="1617">
                  <c:v>27.033332999999999</c:v>
                </c:pt>
                <c:pt idx="1618">
                  <c:v>27.05</c:v>
                </c:pt>
                <c:pt idx="1619">
                  <c:v>27.066666999999999</c:v>
                </c:pt>
                <c:pt idx="1620">
                  <c:v>27.083333</c:v>
                </c:pt>
                <c:pt idx="1621">
                  <c:v>27.1</c:v>
                </c:pt>
                <c:pt idx="1622">
                  <c:v>27.116667</c:v>
                </c:pt>
                <c:pt idx="1623">
                  <c:v>27.133333</c:v>
                </c:pt>
                <c:pt idx="1624">
                  <c:v>27.15</c:v>
                </c:pt>
                <c:pt idx="1625">
                  <c:v>27.166667</c:v>
                </c:pt>
                <c:pt idx="1626">
                  <c:v>27.183333000000001</c:v>
                </c:pt>
                <c:pt idx="1627">
                  <c:v>27.2</c:v>
                </c:pt>
                <c:pt idx="1628">
                  <c:v>27.216667000000001</c:v>
                </c:pt>
                <c:pt idx="1629">
                  <c:v>27.233332999999998</c:v>
                </c:pt>
                <c:pt idx="1630">
                  <c:v>27.25</c:v>
                </c:pt>
                <c:pt idx="1631">
                  <c:v>27.266667000000002</c:v>
                </c:pt>
                <c:pt idx="1632">
                  <c:v>27.283332999999999</c:v>
                </c:pt>
                <c:pt idx="1633">
                  <c:v>27.3</c:v>
                </c:pt>
                <c:pt idx="1634">
                  <c:v>27.316666999999999</c:v>
                </c:pt>
                <c:pt idx="1635">
                  <c:v>27.333333</c:v>
                </c:pt>
                <c:pt idx="1636">
                  <c:v>27.35</c:v>
                </c:pt>
                <c:pt idx="1637">
                  <c:v>27.366667</c:v>
                </c:pt>
                <c:pt idx="1638">
                  <c:v>27.383333</c:v>
                </c:pt>
                <c:pt idx="1639">
                  <c:v>27.4</c:v>
                </c:pt>
                <c:pt idx="1640">
                  <c:v>27.416667</c:v>
                </c:pt>
                <c:pt idx="1641">
                  <c:v>27.433333000000001</c:v>
                </c:pt>
                <c:pt idx="1642">
                  <c:v>27.45</c:v>
                </c:pt>
                <c:pt idx="1643">
                  <c:v>27.466667000000001</c:v>
                </c:pt>
                <c:pt idx="1644">
                  <c:v>27.483332999999998</c:v>
                </c:pt>
                <c:pt idx="1645">
                  <c:v>27.5</c:v>
                </c:pt>
                <c:pt idx="1646">
                  <c:v>27.516667000000002</c:v>
                </c:pt>
                <c:pt idx="1647">
                  <c:v>27.533332999999999</c:v>
                </c:pt>
                <c:pt idx="1648">
                  <c:v>27.55</c:v>
                </c:pt>
                <c:pt idx="1649">
                  <c:v>27.566666999999999</c:v>
                </c:pt>
                <c:pt idx="1650">
                  <c:v>27.583333</c:v>
                </c:pt>
                <c:pt idx="1651">
                  <c:v>27.6</c:v>
                </c:pt>
                <c:pt idx="1652">
                  <c:v>27.616667</c:v>
                </c:pt>
                <c:pt idx="1653">
                  <c:v>27.633333</c:v>
                </c:pt>
                <c:pt idx="1654">
                  <c:v>27.65</c:v>
                </c:pt>
                <c:pt idx="1655">
                  <c:v>27.666667</c:v>
                </c:pt>
                <c:pt idx="1656">
                  <c:v>27.683333000000001</c:v>
                </c:pt>
                <c:pt idx="1657">
                  <c:v>27.7</c:v>
                </c:pt>
                <c:pt idx="1658">
                  <c:v>27.716667000000001</c:v>
                </c:pt>
                <c:pt idx="1659">
                  <c:v>27.733332999999998</c:v>
                </c:pt>
                <c:pt idx="1660">
                  <c:v>27.75</c:v>
                </c:pt>
                <c:pt idx="1661">
                  <c:v>27.766667000000002</c:v>
                </c:pt>
                <c:pt idx="1662">
                  <c:v>27.783332999999999</c:v>
                </c:pt>
                <c:pt idx="1663">
                  <c:v>27.8</c:v>
                </c:pt>
                <c:pt idx="1664">
                  <c:v>27.816666999999999</c:v>
                </c:pt>
                <c:pt idx="1665">
                  <c:v>27.833333</c:v>
                </c:pt>
                <c:pt idx="1666">
                  <c:v>27.85</c:v>
                </c:pt>
                <c:pt idx="1667">
                  <c:v>27.866667</c:v>
                </c:pt>
                <c:pt idx="1668">
                  <c:v>27.883333</c:v>
                </c:pt>
                <c:pt idx="1669">
                  <c:v>27.9</c:v>
                </c:pt>
                <c:pt idx="1670">
                  <c:v>27.916667</c:v>
                </c:pt>
                <c:pt idx="1671">
                  <c:v>27.933333000000001</c:v>
                </c:pt>
                <c:pt idx="1672">
                  <c:v>27.95</c:v>
                </c:pt>
                <c:pt idx="1673">
                  <c:v>27.966667000000001</c:v>
                </c:pt>
                <c:pt idx="1674">
                  <c:v>27.983332999999998</c:v>
                </c:pt>
                <c:pt idx="1675">
                  <c:v>28</c:v>
                </c:pt>
                <c:pt idx="1676">
                  <c:v>28.016667000000002</c:v>
                </c:pt>
                <c:pt idx="1677">
                  <c:v>28.033332999999999</c:v>
                </c:pt>
                <c:pt idx="1678">
                  <c:v>28.05</c:v>
                </c:pt>
                <c:pt idx="1679">
                  <c:v>28.066666999999999</c:v>
                </c:pt>
                <c:pt idx="1680">
                  <c:v>28.083333</c:v>
                </c:pt>
                <c:pt idx="1681">
                  <c:v>28.1</c:v>
                </c:pt>
                <c:pt idx="1682">
                  <c:v>28.116667</c:v>
                </c:pt>
                <c:pt idx="1683">
                  <c:v>28.133333</c:v>
                </c:pt>
                <c:pt idx="1684">
                  <c:v>28.15</c:v>
                </c:pt>
                <c:pt idx="1685">
                  <c:v>28.166667</c:v>
                </c:pt>
                <c:pt idx="1686">
                  <c:v>28.183333000000001</c:v>
                </c:pt>
                <c:pt idx="1687">
                  <c:v>28.2</c:v>
                </c:pt>
                <c:pt idx="1688">
                  <c:v>28.216667000000001</c:v>
                </c:pt>
                <c:pt idx="1689">
                  <c:v>28.233332999999998</c:v>
                </c:pt>
                <c:pt idx="1690">
                  <c:v>28.25</c:v>
                </c:pt>
                <c:pt idx="1691">
                  <c:v>28.266667000000002</c:v>
                </c:pt>
                <c:pt idx="1692">
                  <c:v>28.283332999999999</c:v>
                </c:pt>
                <c:pt idx="1693">
                  <c:v>28.3</c:v>
                </c:pt>
                <c:pt idx="1694">
                  <c:v>28.316666999999999</c:v>
                </c:pt>
                <c:pt idx="1695">
                  <c:v>28.333333</c:v>
                </c:pt>
                <c:pt idx="1696">
                  <c:v>28.35</c:v>
                </c:pt>
                <c:pt idx="1697">
                  <c:v>28.366667</c:v>
                </c:pt>
                <c:pt idx="1698">
                  <c:v>28.383333</c:v>
                </c:pt>
                <c:pt idx="1699">
                  <c:v>28.4</c:v>
                </c:pt>
                <c:pt idx="1700">
                  <c:v>28.416667</c:v>
                </c:pt>
                <c:pt idx="1701">
                  <c:v>28.433333000000001</c:v>
                </c:pt>
                <c:pt idx="1702">
                  <c:v>28.45</c:v>
                </c:pt>
                <c:pt idx="1703">
                  <c:v>28.466667000000001</c:v>
                </c:pt>
                <c:pt idx="1704">
                  <c:v>28.483332999999998</c:v>
                </c:pt>
                <c:pt idx="1705">
                  <c:v>28.5</c:v>
                </c:pt>
                <c:pt idx="1706">
                  <c:v>28.516667000000002</c:v>
                </c:pt>
                <c:pt idx="1707">
                  <c:v>28.533332999999999</c:v>
                </c:pt>
                <c:pt idx="1708">
                  <c:v>28.55</c:v>
                </c:pt>
                <c:pt idx="1709">
                  <c:v>28.566666999999999</c:v>
                </c:pt>
                <c:pt idx="1710">
                  <c:v>28.583333</c:v>
                </c:pt>
                <c:pt idx="1711">
                  <c:v>28.6</c:v>
                </c:pt>
                <c:pt idx="1712">
                  <c:v>28.616667</c:v>
                </c:pt>
                <c:pt idx="1713">
                  <c:v>28.633333</c:v>
                </c:pt>
                <c:pt idx="1714">
                  <c:v>28.65</c:v>
                </c:pt>
                <c:pt idx="1715">
                  <c:v>28.666667</c:v>
                </c:pt>
                <c:pt idx="1716">
                  <c:v>28.683333000000001</c:v>
                </c:pt>
                <c:pt idx="1717">
                  <c:v>28.7</c:v>
                </c:pt>
                <c:pt idx="1718">
                  <c:v>28.716667000000001</c:v>
                </c:pt>
                <c:pt idx="1719">
                  <c:v>28.733332999999998</c:v>
                </c:pt>
                <c:pt idx="1720">
                  <c:v>28.75</c:v>
                </c:pt>
                <c:pt idx="1721">
                  <c:v>28.766667000000002</c:v>
                </c:pt>
                <c:pt idx="1722">
                  <c:v>28.783332999999999</c:v>
                </c:pt>
                <c:pt idx="1723">
                  <c:v>28.8</c:v>
                </c:pt>
                <c:pt idx="1724">
                  <c:v>28.816666999999999</c:v>
                </c:pt>
                <c:pt idx="1725">
                  <c:v>28.833333</c:v>
                </c:pt>
                <c:pt idx="1726">
                  <c:v>28.85</c:v>
                </c:pt>
                <c:pt idx="1727">
                  <c:v>28.866667</c:v>
                </c:pt>
                <c:pt idx="1728">
                  <c:v>28.883333</c:v>
                </c:pt>
                <c:pt idx="1729">
                  <c:v>28.9</c:v>
                </c:pt>
                <c:pt idx="1730">
                  <c:v>28.916667</c:v>
                </c:pt>
                <c:pt idx="1731">
                  <c:v>28.933333000000001</c:v>
                </c:pt>
                <c:pt idx="1732">
                  <c:v>28.95</c:v>
                </c:pt>
                <c:pt idx="1733">
                  <c:v>28.966667000000001</c:v>
                </c:pt>
                <c:pt idx="1734">
                  <c:v>28.983332999999998</c:v>
                </c:pt>
                <c:pt idx="1735">
                  <c:v>29</c:v>
                </c:pt>
                <c:pt idx="1736">
                  <c:v>29.016667000000002</c:v>
                </c:pt>
                <c:pt idx="1737">
                  <c:v>29.033332999999999</c:v>
                </c:pt>
                <c:pt idx="1738">
                  <c:v>29.05</c:v>
                </c:pt>
                <c:pt idx="1739">
                  <c:v>29.066666999999999</c:v>
                </c:pt>
                <c:pt idx="1740">
                  <c:v>29.083333</c:v>
                </c:pt>
                <c:pt idx="1741">
                  <c:v>29.1</c:v>
                </c:pt>
                <c:pt idx="1742">
                  <c:v>29.116667</c:v>
                </c:pt>
                <c:pt idx="1743">
                  <c:v>29.133333</c:v>
                </c:pt>
                <c:pt idx="1744">
                  <c:v>29.15</c:v>
                </c:pt>
                <c:pt idx="1745">
                  <c:v>29.166667</c:v>
                </c:pt>
                <c:pt idx="1746">
                  <c:v>29.183333000000001</c:v>
                </c:pt>
                <c:pt idx="1747">
                  <c:v>29.2</c:v>
                </c:pt>
                <c:pt idx="1748">
                  <c:v>29.216667000000001</c:v>
                </c:pt>
                <c:pt idx="1749">
                  <c:v>29.233332999999998</c:v>
                </c:pt>
                <c:pt idx="1750">
                  <c:v>29.25</c:v>
                </c:pt>
                <c:pt idx="1751">
                  <c:v>29.266667000000002</c:v>
                </c:pt>
                <c:pt idx="1752">
                  <c:v>29.283332999999999</c:v>
                </c:pt>
                <c:pt idx="1753">
                  <c:v>29.3</c:v>
                </c:pt>
                <c:pt idx="1754">
                  <c:v>29.316666999999999</c:v>
                </c:pt>
                <c:pt idx="1755">
                  <c:v>29.333333</c:v>
                </c:pt>
                <c:pt idx="1756">
                  <c:v>29.35</c:v>
                </c:pt>
                <c:pt idx="1757">
                  <c:v>29.366667</c:v>
                </c:pt>
                <c:pt idx="1758">
                  <c:v>29.383333</c:v>
                </c:pt>
                <c:pt idx="1759">
                  <c:v>29.4</c:v>
                </c:pt>
                <c:pt idx="1760">
                  <c:v>29.416667</c:v>
                </c:pt>
                <c:pt idx="1761">
                  <c:v>29.433333000000001</c:v>
                </c:pt>
                <c:pt idx="1762">
                  <c:v>29.45</c:v>
                </c:pt>
                <c:pt idx="1763">
                  <c:v>29.466667000000001</c:v>
                </c:pt>
                <c:pt idx="1764">
                  <c:v>29.483332999999998</c:v>
                </c:pt>
                <c:pt idx="1765">
                  <c:v>29.5</c:v>
                </c:pt>
                <c:pt idx="1766">
                  <c:v>29.516667000000002</c:v>
                </c:pt>
                <c:pt idx="1767">
                  <c:v>29.533332999999999</c:v>
                </c:pt>
                <c:pt idx="1768">
                  <c:v>29.55</c:v>
                </c:pt>
                <c:pt idx="1769">
                  <c:v>29.566666999999999</c:v>
                </c:pt>
                <c:pt idx="1770">
                  <c:v>29.583333</c:v>
                </c:pt>
                <c:pt idx="1771">
                  <c:v>29.6</c:v>
                </c:pt>
                <c:pt idx="1772">
                  <c:v>29.616667</c:v>
                </c:pt>
                <c:pt idx="1773">
                  <c:v>29.633333</c:v>
                </c:pt>
                <c:pt idx="1774">
                  <c:v>29.65</c:v>
                </c:pt>
                <c:pt idx="1775">
                  <c:v>29.666667</c:v>
                </c:pt>
                <c:pt idx="1776">
                  <c:v>29.683333000000001</c:v>
                </c:pt>
                <c:pt idx="1777">
                  <c:v>29.7</c:v>
                </c:pt>
                <c:pt idx="1778">
                  <c:v>29.716667000000001</c:v>
                </c:pt>
                <c:pt idx="1779">
                  <c:v>29.733332999999998</c:v>
                </c:pt>
                <c:pt idx="1780">
                  <c:v>29.75</c:v>
                </c:pt>
                <c:pt idx="1781">
                  <c:v>29.766667000000002</c:v>
                </c:pt>
                <c:pt idx="1782">
                  <c:v>29.783332999999999</c:v>
                </c:pt>
                <c:pt idx="1783">
                  <c:v>29.8</c:v>
                </c:pt>
                <c:pt idx="1784">
                  <c:v>29.816666999999999</c:v>
                </c:pt>
                <c:pt idx="1785">
                  <c:v>29.833333</c:v>
                </c:pt>
                <c:pt idx="1786">
                  <c:v>29.85</c:v>
                </c:pt>
                <c:pt idx="1787">
                  <c:v>29.866667</c:v>
                </c:pt>
                <c:pt idx="1788">
                  <c:v>29.883333</c:v>
                </c:pt>
                <c:pt idx="1789">
                  <c:v>29.9</c:v>
                </c:pt>
                <c:pt idx="1790">
                  <c:v>29.916667</c:v>
                </c:pt>
                <c:pt idx="1791">
                  <c:v>29.933333000000001</c:v>
                </c:pt>
                <c:pt idx="1792">
                  <c:v>29.95</c:v>
                </c:pt>
                <c:pt idx="1793">
                  <c:v>29.966667000000001</c:v>
                </c:pt>
                <c:pt idx="1794">
                  <c:v>29.983332999999998</c:v>
                </c:pt>
                <c:pt idx="1795">
                  <c:v>30</c:v>
                </c:pt>
                <c:pt idx="1796">
                  <c:v>30.016667000000002</c:v>
                </c:pt>
                <c:pt idx="1797">
                  <c:v>30.033332999999999</c:v>
                </c:pt>
                <c:pt idx="1798">
                  <c:v>30.05</c:v>
                </c:pt>
                <c:pt idx="1799">
                  <c:v>30.066666999999999</c:v>
                </c:pt>
                <c:pt idx="1800">
                  <c:v>30.083333</c:v>
                </c:pt>
                <c:pt idx="1801">
                  <c:v>30.1</c:v>
                </c:pt>
                <c:pt idx="1802">
                  <c:v>30.116667</c:v>
                </c:pt>
                <c:pt idx="1803">
                  <c:v>30.133333</c:v>
                </c:pt>
                <c:pt idx="1804">
                  <c:v>30.15</c:v>
                </c:pt>
                <c:pt idx="1805">
                  <c:v>30.166667</c:v>
                </c:pt>
                <c:pt idx="1806">
                  <c:v>30.183333000000001</c:v>
                </c:pt>
                <c:pt idx="1807">
                  <c:v>30.2</c:v>
                </c:pt>
                <c:pt idx="1808">
                  <c:v>30.216667000000001</c:v>
                </c:pt>
                <c:pt idx="1809">
                  <c:v>30.233332999999998</c:v>
                </c:pt>
                <c:pt idx="1810">
                  <c:v>30.25</c:v>
                </c:pt>
                <c:pt idx="1811">
                  <c:v>30.266667000000002</c:v>
                </c:pt>
                <c:pt idx="1812">
                  <c:v>30.283332999999999</c:v>
                </c:pt>
                <c:pt idx="1813">
                  <c:v>30.3</c:v>
                </c:pt>
                <c:pt idx="1814">
                  <c:v>30.316666999999999</c:v>
                </c:pt>
                <c:pt idx="1815">
                  <c:v>30.333333</c:v>
                </c:pt>
                <c:pt idx="1816">
                  <c:v>30.35</c:v>
                </c:pt>
                <c:pt idx="1817">
                  <c:v>30.366667</c:v>
                </c:pt>
                <c:pt idx="1818">
                  <c:v>30.383333</c:v>
                </c:pt>
                <c:pt idx="1819">
                  <c:v>30.4</c:v>
                </c:pt>
                <c:pt idx="1820">
                  <c:v>30.416667</c:v>
                </c:pt>
                <c:pt idx="1821">
                  <c:v>30.433333000000001</c:v>
                </c:pt>
                <c:pt idx="1822">
                  <c:v>30.45</c:v>
                </c:pt>
                <c:pt idx="1823">
                  <c:v>30.466667000000001</c:v>
                </c:pt>
                <c:pt idx="1824">
                  <c:v>30.483332999999998</c:v>
                </c:pt>
                <c:pt idx="1825">
                  <c:v>30.5</c:v>
                </c:pt>
                <c:pt idx="1826">
                  <c:v>30.516667000000002</c:v>
                </c:pt>
                <c:pt idx="1827">
                  <c:v>30.533332999999999</c:v>
                </c:pt>
                <c:pt idx="1828">
                  <c:v>30.55</c:v>
                </c:pt>
                <c:pt idx="1829">
                  <c:v>30.566666999999999</c:v>
                </c:pt>
                <c:pt idx="1830">
                  <c:v>30.583333</c:v>
                </c:pt>
                <c:pt idx="1831">
                  <c:v>30.6</c:v>
                </c:pt>
                <c:pt idx="1832">
                  <c:v>30.616667</c:v>
                </c:pt>
                <c:pt idx="1833">
                  <c:v>30.633333</c:v>
                </c:pt>
                <c:pt idx="1834">
                  <c:v>30.65</c:v>
                </c:pt>
                <c:pt idx="1835">
                  <c:v>30.666667</c:v>
                </c:pt>
                <c:pt idx="1836">
                  <c:v>30.683333000000001</c:v>
                </c:pt>
                <c:pt idx="1837">
                  <c:v>30.7</c:v>
                </c:pt>
                <c:pt idx="1838">
                  <c:v>30.716667000000001</c:v>
                </c:pt>
                <c:pt idx="1839">
                  <c:v>30.733332999999998</c:v>
                </c:pt>
                <c:pt idx="1840">
                  <c:v>30.75</c:v>
                </c:pt>
                <c:pt idx="1841">
                  <c:v>30.766667000000002</c:v>
                </c:pt>
                <c:pt idx="1842">
                  <c:v>30.783332999999999</c:v>
                </c:pt>
                <c:pt idx="1843">
                  <c:v>30.8</c:v>
                </c:pt>
                <c:pt idx="1844">
                  <c:v>30.816666999999999</c:v>
                </c:pt>
                <c:pt idx="1845">
                  <c:v>30.833333</c:v>
                </c:pt>
                <c:pt idx="1846">
                  <c:v>30.85</c:v>
                </c:pt>
                <c:pt idx="1847">
                  <c:v>30.866667</c:v>
                </c:pt>
                <c:pt idx="1848">
                  <c:v>30.883333</c:v>
                </c:pt>
                <c:pt idx="1849">
                  <c:v>30.9</c:v>
                </c:pt>
                <c:pt idx="1850">
                  <c:v>30.916667</c:v>
                </c:pt>
                <c:pt idx="1851">
                  <c:v>30.933333000000001</c:v>
                </c:pt>
                <c:pt idx="1852">
                  <c:v>30.95</c:v>
                </c:pt>
                <c:pt idx="1853">
                  <c:v>30.966667000000001</c:v>
                </c:pt>
                <c:pt idx="1854">
                  <c:v>30.983332999999998</c:v>
                </c:pt>
                <c:pt idx="1855">
                  <c:v>31</c:v>
                </c:pt>
                <c:pt idx="1856">
                  <c:v>31.016667000000002</c:v>
                </c:pt>
                <c:pt idx="1857">
                  <c:v>31.033332999999999</c:v>
                </c:pt>
                <c:pt idx="1858">
                  <c:v>31.05</c:v>
                </c:pt>
                <c:pt idx="1859">
                  <c:v>31.066666999999999</c:v>
                </c:pt>
                <c:pt idx="1860">
                  <c:v>31.083333</c:v>
                </c:pt>
                <c:pt idx="1861">
                  <c:v>31.1</c:v>
                </c:pt>
                <c:pt idx="1862">
                  <c:v>31.116667</c:v>
                </c:pt>
                <c:pt idx="1863">
                  <c:v>31.133333</c:v>
                </c:pt>
                <c:pt idx="1864">
                  <c:v>31.15</c:v>
                </c:pt>
                <c:pt idx="1865">
                  <c:v>31.166667</c:v>
                </c:pt>
                <c:pt idx="1866">
                  <c:v>31.183333000000001</c:v>
                </c:pt>
                <c:pt idx="1867">
                  <c:v>31.2</c:v>
                </c:pt>
                <c:pt idx="1868">
                  <c:v>31.216667000000001</c:v>
                </c:pt>
                <c:pt idx="1869">
                  <c:v>31.233332999999998</c:v>
                </c:pt>
                <c:pt idx="1870">
                  <c:v>31.25</c:v>
                </c:pt>
                <c:pt idx="1871">
                  <c:v>31.266667000000002</c:v>
                </c:pt>
                <c:pt idx="1872">
                  <c:v>31.283332999999999</c:v>
                </c:pt>
                <c:pt idx="1873">
                  <c:v>31.3</c:v>
                </c:pt>
                <c:pt idx="1874">
                  <c:v>31.316666999999999</c:v>
                </c:pt>
                <c:pt idx="1875">
                  <c:v>31.333333</c:v>
                </c:pt>
                <c:pt idx="1876">
                  <c:v>31.35</c:v>
                </c:pt>
                <c:pt idx="1877">
                  <c:v>31.366667</c:v>
                </c:pt>
                <c:pt idx="1878">
                  <c:v>31.383333</c:v>
                </c:pt>
                <c:pt idx="1879">
                  <c:v>31.4</c:v>
                </c:pt>
                <c:pt idx="1880">
                  <c:v>31.416667</c:v>
                </c:pt>
                <c:pt idx="1881">
                  <c:v>31.433333000000001</c:v>
                </c:pt>
                <c:pt idx="1882">
                  <c:v>31.45</c:v>
                </c:pt>
                <c:pt idx="1883">
                  <c:v>31.466667000000001</c:v>
                </c:pt>
                <c:pt idx="1884">
                  <c:v>31.483332999999998</c:v>
                </c:pt>
                <c:pt idx="1885">
                  <c:v>31.5</c:v>
                </c:pt>
                <c:pt idx="1886">
                  <c:v>31.516667000000002</c:v>
                </c:pt>
                <c:pt idx="1887">
                  <c:v>31.533332999999999</c:v>
                </c:pt>
                <c:pt idx="1888">
                  <c:v>31.55</c:v>
                </c:pt>
                <c:pt idx="1889">
                  <c:v>31.566666999999999</c:v>
                </c:pt>
                <c:pt idx="1890">
                  <c:v>31.583333</c:v>
                </c:pt>
                <c:pt idx="1891">
                  <c:v>31.6</c:v>
                </c:pt>
                <c:pt idx="1892">
                  <c:v>31.616667</c:v>
                </c:pt>
                <c:pt idx="1893">
                  <c:v>31.633333</c:v>
                </c:pt>
                <c:pt idx="1894">
                  <c:v>31.65</c:v>
                </c:pt>
                <c:pt idx="1895">
                  <c:v>31.666667</c:v>
                </c:pt>
                <c:pt idx="1896">
                  <c:v>31.683333000000001</c:v>
                </c:pt>
                <c:pt idx="1897">
                  <c:v>31.7</c:v>
                </c:pt>
                <c:pt idx="1898">
                  <c:v>31.716667000000001</c:v>
                </c:pt>
                <c:pt idx="1899">
                  <c:v>31.733332999999998</c:v>
                </c:pt>
                <c:pt idx="1900">
                  <c:v>31.75</c:v>
                </c:pt>
                <c:pt idx="1901">
                  <c:v>31.766667000000002</c:v>
                </c:pt>
                <c:pt idx="1902">
                  <c:v>31.783332999999999</c:v>
                </c:pt>
                <c:pt idx="1903">
                  <c:v>31.8</c:v>
                </c:pt>
                <c:pt idx="1904">
                  <c:v>31.816666999999999</c:v>
                </c:pt>
                <c:pt idx="1905">
                  <c:v>31.833333</c:v>
                </c:pt>
                <c:pt idx="1906">
                  <c:v>31.85</c:v>
                </c:pt>
                <c:pt idx="1907">
                  <c:v>31.866667</c:v>
                </c:pt>
                <c:pt idx="1908">
                  <c:v>31.883333</c:v>
                </c:pt>
                <c:pt idx="1909">
                  <c:v>31.9</c:v>
                </c:pt>
                <c:pt idx="1910">
                  <c:v>31.916667</c:v>
                </c:pt>
                <c:pt idx="1911">
                  <c:v>31.933333000000001</c:v>
                </c:pt>
                <c:pt idx="1912">
                  <c:v>31.95</c:v>
                </c:pt>
                <c:pt idx="1913">
                  <c:v>31.966667000000001</c:v>
                </c:pt>
                <c:pt idx="1914">
                  <c:v>31.983332999999998</c:v>
                </c:pt>
                <c:pt idx="1915">
                  <c:v>32</c:v>
                </c:pt>
                <c:pt idx="1916">
                  <c:v>32.016666999999998</c:v>
                </c:pt>
                <c:pt idx="1917">
                  <c:v>32.033332999999999</c:v>
                </c:pt>
                <c:pt idx="1918">
                  <c:v>32.049999999999997</c:v>
                </c:pt>
                <c:pt idx="1919">
                  <c:v>32.066667000000002</c:v>
                </c:pt>
                <c:pt idx="1920">
                  <c:v>32.083333000000003</c:v>
                </c:pt>
                <c:pt idx="1921">
                  <c:v>32.1</c:v>
                </c:pt>
                <c:pt idx="1922">
                  <c:v>32.116667</c:v>
                </c:pt>
                <c:pt idx="1923">
                  <c:v>32.133333</c:v>
                </c:pt>
                <c:pt idx="1924">
                  <c:v>32.15</c:v>
                </c:pt>
                <c:pt idx="1925">
                  <c:v>32.166666999999997</c:v>
                </c:pt>
                <c:pt idx="1926">
                  <c:v>32.183332999999998</c:v>
                </c:pt>
                <c:pt idx="1927">
                  <c:v>32.200000000000003</c:v>
                </c:pt>
                <c:pt idx="1928">
                  <c:v>32.216667000000001</c:v>
                </c:pt>
                <c:pt idx="1929">
                  <c:v>32.233333000000002</c:v>
                </c:pt>
                <c:pt idx="1930">
                  <c:v>32.25</c:v>
                </c:pt>
                <c:pt idx="1931">
                  <c:v>32.266666999999998</c:v>
                </c:pt>
                <c:pt idx="1932">
                  <c:v>32.283332999999999</c:v>
                </c:pt>
                <c:pt idx="1933">
                  <c:v>32.299999999999997</c:v>
                </c:pt>
                <c:pt idx="1934">
                  <c:v>32.316667000000002</c:v>
                </c:pt>
                <c:pt idx="1935">
                  <c:v>32.333333000000003</c:v>
                </c:pt>
                <c:pt idx="1936">
                  <c:v>32.35</c:v>
                </c:pt>
                <c:pt idx="1937">
                  <c:v>32.366667</c:v>
                </c:pt>
                <c:pt idx="1938">
                  <c:v>32.383333</c:v>
                </c:pt>
                <c:pt idx="1939">
                  <c:v>32.4</c:v>
                </c:pt>
                <c:pt idx="1940">
                  <c:v>32.416666999999997</c:v>
                </c:pt>
                <c:pt idx="1941">
                  <c:v>32.433332999999998</c:v>
                </c:pt>
                <c:pt idx="1942">
                  <c:v>32.450000000000003</c:v>
                </c:pt>
                <c:pt idx="1943">
                  <c:v>32.466667000000001</c:v>
                </c:pt>
                <c:pt idx="1944">
                  <c:v>32.483333000000002</c:v>
                </c:pt>
                <c:pt idx="1945">
                  <c:v>32.5</c:v>
                </c:pt>
                <c:pt idx="1946">
                  <c:v>32.516666999999998</c:v>
                </c:pt>
                <c:pt idx="1947">
                  <c:v>32.533332999999999</c:v>
                </c:pt>
                <c:pt idx="1948">
                  <c:v>32.549999999999997</c:v>
                </c:pt>
                <c:pt idx="1949">
                  <c:v>32.566667000000002</c:v>
                </c:pt>
                <c:pt idx="1950">
                  <c:v>32.583333000000003</c:v>
                </c:pt>
                <c:pt idx="1951">
                  <c:v>32.6</c:v>
                </c:pt>
                <c:pt idx="1952">
                  <c:v>32.616667</c:v>
                </c:pt>
                <c:pt idx="1953">
                  <c:v>32.633333</c:v>
                </c:pt>
                <c:pt idx="1954">
                  <c:v>32.65</c:v>
                </c:pt>
                <c:pt idx="1955">
                  <c:v>32.666666999999997</c:v>
                </c:pt>
                <c:pt idx="1956">
                  <c:v>32.683332999999998</c:v>
                </c:pt>
                <c:pt idx="1957">
                  <c:v>32.700000000000003</c:v>
                </c:pt>
                <c:pt idx="1958">
                  <c:v>32.716667000000001</c:v>
                </c:pt>
                <c:pt idx="1959">
                  <c:v>32.733333000000002</c:v>
                </c:pt>
                <c:pt idx="1960">
                  <c:v>32.75</c:v>
                </c:pt>
                <c:pt idx="1961">
                  <c:v>32.766666999999998</c:v>
                </c:pt>
                <c:pt idx="1962">
                  <c:v>32.783332999999999</c:v>
                </c:pt>
                <c:pt idx="1963">
                  <c:v>32.799999999999997</c:v>
                </c:pt>
                <c:pt idx="1964">
                  <c:v>32.816667000000002</c:v>
                </c:pt>
                <c:pt idx="1965">
                  <c:v>32.833333000000003</c:v>
                </c:pt>
                <c:pt idx="1966">
                  <c:v>32.85</c:v>
                </c:pt>
                <c:pt idx="1967">
                  <c:v>32.866667</c:v>
                </c:pt>
                <c:pt idx="1968">
                  <c:v>32.883333</c:v>
                </c:pt>
                <c:pt idx="1969">
                  <c:v>32.9</c:v>
                </c:pt>
                <c:pt idx="1970">
                  <c:v>32.916666999999997</c:v>
                </c:pt>
                <c:pt idx="1971">
                  <c:v>32.933332999999998</c:v>
                </c:pt>
                <c:pt idx="1972">
                  <c:v>32.950000000000003</c:v>
                </c:pt>
                <c:pt idx="1973">
                  <c:v>32.966667000000001</c:v>
                </c:pt>
                <c:pt idx="1974">
                  <c:v>32.983333000000002</c:v>
                </c:pt>
                <c:pt idx="1975">
                  <c:v>33</c:v>
                </c:pt>
                <c:pt idx="1976">
                  <c:v>33.016666999999998</c:v>
                </c:pt>
                <c:pt idx="1977">
                  <c:v>33.033332999999999</c:v>
                </c:pt>
                <c:pt idx="1978">
                  <c:v>33.049999999999997</c:v>
                </c:pt>
                <c:pt idx="1979">
                  <c:v>33.066667000000002</c:v>
                </c:pt>
                <c:pt idx="1980">
                  <c:v>33.083333000000003</c:v>
                </c:pt>
                <c:pt idx="1981">
                  <c:v>33.1</c:v>
                </c:pt>
                <c:pt idx="1982">
                  <c:v>33.116667</c:v>
                </c:pt>
                <c:pt idx="1983">
                  <c:v>33.133333</c:v>
                </c:pt>
                <c:pt idx="1984">
                  <c:v>33.15</c:v>
                </c:pt>
                <c:pt idx="1985">
                  <c:v>33.166666999999997</c:v>
                </c:pt>
                <c:pt idx="1986">
                  <c:v>33.183332999999998</c:v>
                </c:pt>
                <c:pt idx="1987">
                  <c:v>33.200000000000003</c:v>
                </c:pt>
                <c:pt idx="1988">
                  <c:v>33.216667000000001</c:v>
                </c:pt>
                <c:pt idx="1989">
                  <c:v>33.233333000000002</c:v>
                </c:pt>
                <c:pt idx="1990">
                  <c:v>33.25</c:v>
                </c:pt>
                <c:pt idx="1991">
                  <c:v>33.266666999999998</c:v>
                </c:pt>
                <c:pt idx="1992">
                  <c:v>33.283332999999999</c:v>
                </c:pt>
                <c:pt idx="1993">
                  <c:v>33.299999999999997</c:v>
                </c:pt>
                <c:pt idx="1994">
                  <c:v>33.316667000000002</c:v>
                </c:pt>
                <c:pt idx="1995">
                  <c:v>33.333333000000003</c:v>
                </c:pt>
                <c:pt idx="1996">
                  <c:v>33.35</c:v>
                </c:pt>
                <c:pt idx="1997">
                  <c:v>33.366667</c:v>
                </c:pt>
                <c:pt idx="1998">
                  <c:v>33.383333</c:v>
                </c:pt>
                <c:pt idx="1999">
                  <c:v>33.4</c:v>
                </c:pt>
                <c:pt idx="2000">
                  <c:v>33.416666999999997</c:v>
                </c:pt>
                <c:pt idx="2001">
                  <c:v>33.433332999999998</c:v>
                </c:pt>
                <c:pt idx="2002">
                  <c:v>33.450000000000003</c:v>
                </c:pt>
                <c:pt idx="2003">
                  <c:v>33.466667000000001</c:v>
                </c:pt>
                <c:pt idx="2004">
                  <c:v>33.483333000000002</c:v>
                </c:pt>
                <c:pt idx="2005">
                  <c:v>33.5</c:v>
                </c:pt>
                <c:pt idx="2006">
                  <c:v>33.516666999999998</c:v>
                </c:pt>
                <c:pt idx="2007">
                  <c:v>33.533332999999999</c:v>
                </c:pt>
                <c:pt idx="2008">
                  <c:v>33.549999999999997</c:v>
                </c:pt>
                <c:pt idx="2009">
                  <c:v>33.566667000000002</c:v>
                </c:pt>
                <c:pt idx="2010">
                  <c:v>33.583333000000003</c:v>
                </c:pt>
                <c:pt idx="2011">
                  <c:v>33.6</c:v>
                </c:pt>
                <c:pt idx="2012">
                  <c:v>33.616667</c:v>
                </c:pt>
                <c:pt idx="2013">
                  <c:v>33.633333</c:v>
                </c:pt>
                <c:pt idx="2014">
                  <c:v>33.65</c:v>
                </c:pt>
                <c:pt idx="2015">
                  <c:v>33.666666999999997</c:v>
                </c:pt>
                <c:pt idx="2016">
                  <c:v>33.683332999999998</c:v>
                </c:pt>
                <c:pt idx="2017">
                  <c:v>33.700000000000003</c:v>
                </c:pt>
                <c:pt idx="2018">
                  <c:v>33.716667000000001</c:v>
                </c:pt>
                <c:pt idx="2019">
                  <c:v>33.733333000000002</c:v>
                </c:pt>
                <c:pt idx="2020">
                  <c:v>33.75</c:v>
                </c:pt>
                <c:pt idx="2021">
                  <c:v>33.766666999999998</c:v>
                </c:pt>
                <c:pt idx="2022">
                  <c:v>33.783332999999999</c:v>
                </c:pt>
                <c:pt idx="2023">
                  <c:v>33.799999999999997</c:v>
                </c:pt>
                <c:pt idx="2024">
                  <c:v>33.816667000000002</c:v>
                </c:pt>
                <c:pt idx="2025">
                  <c:v>33.833333000000003</c:v>
                </c:pt>
                <c:pt idx="2026">
                  <c:v>33.85</c:v>
                </c:pt>
                <c:pt idx="2027">
                  <c:v>33.866667</c:v>
                </c:pt>
                <c:pt idx="2028">
                  <c:v>33.883333</c:v>
                </c:pt>
                <c:pt idx="2029">
                  <c:v>33.9</c:v>
                </c:pt>
                <c:pt idx="2030">
                  <c:v>33.916666999999997</c:v>
                </c:pt>
                <c:pt idx="2031">
                  <c:v>33.933332999999998</c:v>
                </c:pt>
                <c:pt idx="2032">
                  <c:v>33.950000000000003</c:v>
                </c:pt>
                <c:pt idx="2033">
                  <c:v>33.966667000000001</c:v>
                </c:pt>
                <c:pt idx="2034">
                  <c:v>33.983333000000002</c:v>
                </c:pt>
                <c:pt idx="2035">
                  <c:v>34</c:v>
                </c:pt>
                <c:pt idx="2036">
                  <c:v>34.016666999999998</c:v>
                </c:pt>
                <c:pt idx="2037">
                  <c:v>34.033332999999999</c:v>
                </c:pt>
                <c:pt idx="2038">
                  <c:v>34.049999999999997</c:v>
                </c:pt>
                <c:pt idx="2039">
                  <c:v>34.066667000000002</c:v>
                </c:pt>
                <c:pt idx="2040">
                  <c:v>34.083333000000003</c:v>
                </c:pt>
                <c:pt idx="2041">
                  <c:v>34.1</c:v>
                </c:pt>
                <c:pt idx="2042">
                  <c:v>34.116667</c:v>
                </c:pt>
                <c:pt idx="2043">
                  <c:v>34.133333</c:v>
                </c:pt>
                <c:pt idx="2044">
                  <c:v>34.15</c:v>
                </c:pt>
                <c:pt idx="2045">
                  <c:v>34.166666999999997</c:v>
                </c:pt>
                <c:pt idx="2046">
                  <c:v>34.183332999999998</c:v>
                </c:pt>
                <c:pt idx="2047">
                  <c:v>34.200000000000003</c:v>
                </c:pt>
                <c:pt idx="2048">
                  <c:v>34.216667000000001</c:v>
                </c:pt>
                <c:pt idx="2049">
                  <c:v>34.233333000000002</c:v>
                </c:pt>
                <c:pt idx="2050">
                  <c:v>34.25</c:v>
                </c:pt>
                <c:pt idx="2051">
                  <c:v>34.266666999999998</c:v>
                </c:pt>
                <c:pt idx="2052">
                  <c:v>34.283332999999999</c:v>
                </c:pt>
                <c:pt idx="2053">
                  <c:v>34.299999999999997</c:v>
                </c:pt>
                <c:pt idx="2054">
                  <c:v>34.316667000000002</c:v>
                </c:pt>
                <c:pt idx="2055">
                  <c:v>34.333333000000003</c:v>
                </c:pt>
                <c:pt idx="2056">
                  <c:v>34.35</c:v>
                </c:pt>
                <c:pt idx="2057">
                  <c:v>34.366667</c:v>
                </c:pt>
                <c:pt idx="2058">
                  <c:v>34.383333</c:v>
                </c:pt>
                <c:pt idx="2059">
                  <c:v>34.4</c:v>
                </c:pt>
                <c:pt idx="2060">
                  <c:v>34.416666999999997</c:v>
                </c:pt>
                <c:pt idx="2061">
                  <c:v>34.433332999999998</c:v>
                </c:pt>
                <c:pt idx="2062">
                  <c:v>34.450000000000003</c:v>
                </c:pt>
                <c:pt idx="2063">
                  <c:v>34.466667000000001</c:v>
                </c:pt>
                <c:pt idx="2064">
                  <c:v>34.483333000000002</c:v>
                </c:pt>
                <c:pt idx="2065">
                  <c:v>34.5</c:v>
                </c:pt>
                <c:pt idx="2066">
                  <c:v>34.516666999999998</c:v>
                </c:pt>
                <c:pt idx="2067">
                  <c:v>34.533332999999999</c:v>
                </c:pt>
                <c:pt idx="2068">
                  <c:v>34.549999999999997</c:v>
                </c:pt>
                <c:pt idx="2069">
                  <c:v>34.566667000000002</c:v>
                </c:pt>
                <c:pt idx="2070">
                  <c:v>34.583333000000003</c:v>
                </c:pt>
                <c:pt idx="2071">
                  <c:v>34.6</c:v>
                </c:pt>
                <c:pt idx="2072">
                  <c:v>34.616667</c:v>
                </c:pt>
                <c:pt idx="2073">
                  <c:v>34.633333</c:v>
                </c:pt>
                <c:pt idx="2074">
                  <c:v>34.65</c:v>
                </c:pt>
                <c:pt idx="2075">
                  <c:v>34.666666999999997</c:v>
                </c:pt>
                <c:pt idx="2076">
                  <c:v>34.683332999999998</c:v>
                </c:pt>
                <c:pt idx="2077">
                  <c:v>34.700000000000003</c:v>
                </c:pt>
                <c:pt idx="2078">
                  <c:v>34.716667000000001</c:v>
                </c:pt>
                <c:pt idx="2079">
                  <c:v>34.733333000000002</c:v>
                </c:pt>
                <c:pt idx="2080">
                  <c:v>34.75</c:v>
                </c:pt>
                <c:pt idx="2081">
                  <c:v>34.766666999999998</c:v>
                </c:pt>
                <c:pt idx="2082">
                  <c:v>34.783332999999999</c:v>
                </c:pt>
                <c:pt idx="2083">
                  <c:v>34.799999999999997</c:v>
                </c:pt>
                <c:pt idx="2084">
                  <c:v>34.816667000000002</c:v>
                </c:pt>
                <c:pt idx="2085">
                  <c:v>34.833333000000003</c:v>
                </c:pt>
                <c:pt idx="2086">
                  <c:v>34.85</c:v>
                </c:pt>
                <c:pt idx="2087">
                  <c:v>34.866667</c:v>
                </c:pt>
                <c:pt idx="2088">
                  <c:v>34.883333</c:v>
                </c:pt>
                <c:pt idx="2089">
                  <c:v>34.9</c:v>
                </c:pt>
                <c:pt idx="2090">
                  <c:v>34.916666999999997</c:v>
                </c:pt>
                <c:pt idx="2091">
                  <c:v>34.933332999999998</c:v>
                </c:pt>
                <c:pt idx="2092">
                  <c:v>34.950000000000003</c:v>
                </c:pt>
                <c:pt idx="2093">
                  <c:v>34.966667000000001</c:v>
                </c:pt>
                <c:pt idx="2094">
                  <c:v>34.983333000000002</c:v>
                </c:pt>
                <c:pt idx="2095">
                  <c:v>35</c:v>
                </c:pt>
                <c:pt idx="2096">
                  <c:v>35.016666999999998</c:v>
                </c:pt>
                <c:pt idx="2097">
                  <c:v>35.033332999999999</c:v>
                </c:pt>
                <c:pt idx="2098">
                  <c:v>35.049999999999997</c:v>
                </c:pt>
                <c:pt idx="2099">
                  <c:v>35.066667000000002</c:v>
                </c:pt>
                <c:pt idx="2100">
                  <c:v>35.083333000000003</c:v>
                </c:pt>
                <c:pt idx="2101">
                  <c:v>35.1</c:v>
                </c:pt>
                <c:pt idx="2102">
                  <c:v>35.116667</c:v>
                </c:pt>
                <c:pt idx="2103">
                  <c:v>35.133333</c:v>
                </c:pt>
                <c:pt idx="2104">
                  <c:v>35.15</c:v>
                </c:pt>
                <c:pt idx="2105">
                  <c:v>35.166666999999997</c:v>
                </c:pt>
                <c:pt idx="2106">
                  <c:v>35.183332999999998</c:v>
                </c:pt>
                <c:pt idx="2107">
                  <c:v>35.200000000000003</c:v>
                </c:pt>
                <c:pt idx="2108">
                  <c:v>35.216667000000001</c:v>
                </c:pt>
                <c:pt idx="2109">
                  <c:v>35.233333000000002</c:v>
                </c:pt>
                <c:pt idx="2110">
                  <c:v>35.25</c:v>
                </c:pt>
                <c:pt idx="2111">
                  <c:v>35.266666999999998</c:v>
                </c:pt>
                <c:pt idx="2112">
                  <c:v>35.283332999999999</c:v>
                </c:pt>
                <c:pt idx="2113">
                  <c:v>35.299999999999997</c:v>
                </c:pt>
                <c:pt idx="2114">
                  <c:v>35.316667000000002</c:v>
                </c:pt>
                <c:pt idx="2115">
                  <c:v>35.333333000000003</c:v>
                </c:pt>
                <c:pt idx="2116">
                  <c:v>35.35</c:v>
                </c:pt>
                <c:pt idx="2117">
                  <c:v>35.366667</c:v>
                </c:pt>
                <c:pt idx="2118">
                  <c:v>35.383333</c:v>
                </c:pt>
                <c:pt idx="2119">
                  <c:v>35.4</c:v>
                </c:pt>
                <c:pt idx="2120">
                  <c:v>35.416666999999997</c:v>
                </c:pt>
                <c:pt idx="2121">
                  <c:v>35.433332999999998</c:v>
                </c:pt>
                <c:pt idx="2122">
                  <c:v>35.450000000000003</c:v>
                </c:pt>
                <c:pt idx="2123">
                  <c:v>35.466667000000001</c:v>
                </c:pt>
                <c:pt idx="2124">
                  <c:v>35.483333000000002</c:v>
                </c:pt>
                <c:pt idx="2125">
                  <c:v>35.5</c:v>
                </c:pt>
                <c:pt idx="2126">
                  <c:v>35.516666999999998</c:v>
                </c:pt>
                <c:pt idx="2127">
                  <c:v>35.533332999999999</c:v>
                </c:pt>
                <c:pt idx="2128">
                  <c:v>35.549999999999997</c:v>
                </c:pt>
                <c:pt idx="2129">
                  <c:v>35.566667000000002</c:v>
                </c:pt>
                <c:pt idx="2130">
                  <c:v>35.583333000000003</c:v>
                </c:pt>
                <c:pt idx="2131">
                  <c:v>35.6</c:v>
                </c:pt>
                <c:pt idx="2132">
                  <c:v>35.616667</c:v>
                </c:pt>
                <c:pt idx="2133">
                  <c:v>35.633333</c:v>
                </c:pt>
                <c:pt idx="2134">
                  <c:v>35.65</c:v>
                </c:pt>
                <c:pt idx="2135">
                  <c:v>35.666666999999997</c:v>
                </c:pt>
                <c:pt idx="2136">
                  <c:v>35.683332999999998</c:v>
                </c:pt>
                <c:pt idx="2137">
                  <c:v>35.700000000000003</c:v>
                </c:pt>
                <c:pt idx="2138">
                  <c:v>35.716667000000001</c:v>
                </c:pt>
                <c:pt idx="2139">
                  <c:v>35.733333000000002</c:v>
                </c:pt>
                <c:pt idx="2140">
                  <c:v>35.75</c:v>
                </c:pt>
                <c:pt idx="2141">
                  <c:v>35.766666999999998</c:v>
                </c:pt>
                <c:pt idx="2142">
                  <c:v>35.783332999999999</c:v>
                </c:pt>
                <c:pt idx="2143">
                  <c:v>35.799999999999997</c:v>
                </c:pt>
                <c:pt idx="2144">
                  <c:v>35.816667000000002</c:v>
                </c:pt>
                <c:pt idx="2145">
                  <c:v>35.833333000000003</c:v>
                </c:pt>
                <c:pt idx="2146">
                  <c:v>35.85</c:v>
                </c:pt>
                <c:pt idx="2147">
                  <c:v>35.866667</c:v>
                </c:pt>
                <c:pt idx="2148">
                  <c:v>35.883333</c:v>
                </c:pt>
                <c:pt idx="2149">
                  <c:v>35.9</c:v>
                </c:pt>
                <c:pt idx="2150">
                  <c:v>35.916666999999997</c:v>
                </c:pt>
                <c:pt idx="2151">
                  <c:v>35.933332999999998</c:v>
                </c:pt>
                <c:pt idx="2152">
                  <c:v>35.950000000000003</c:v>
                </c:pt>
                <c:pt idx="2153">
                  <c:v>35.966667000000001</c:v>
                </c:pt>
                <c:pt idx="2154">
                  <c:v>35.983333000000002</c:v>
                </c:pt>
                <c:pt idx="2155">
                  <c:v>36</c:v>
                </c:pt>
                <c:pt idx="2156">
                  <c:v>36.016666999999998</c:v>
                </c:pt>
                <c:pt idx="2157">
                  <c:v>36.033332999999999</c:v>
                </c:pt>
                <c:pt idx="2158">
                  <c:v>36.049999999999997</c:v>
                </c:pt>
                <c:pt idx="2159">
                  <c:v>36.066667000000002</c:v>
                </c:pt>
                <c:pt idx="2160">
                  <c:v>36.083333000000003</c:v>
                </c:pt>
                <c:pt idx="2161">
                  <c:v>36.1</c:v>
                </c:pt>
                <c:pt idx="2162">
                  <c:v>36.116667</c:v>
                </c:pt>
                <c:pt idx="2163">
                  <c:v>36.133333</c:v>
                </c:pt>
                <c:pt idx="2164">
                  <c:v>36.15</c:v>
                </c:pt>
                <c:pt idx="2165">
                  <c:v>36.166666999999997</c:v>
                </c:pt>
                <c:pt idx="2166">
                  <c:v>36.183332999999998</c:v>
                </c:pt>
                <c:pt idx="2167">
                  <c:v>36.200000000000003</c:v>
                </c:pt>
                <c:pt idx="2168">
                  <c:v>36.216667000000001</c:v>
                </c:pt>
                <c:pt idx="2169">
                  <c:v>36.233333000000002</c:v>
                </c:pt>
                <c:pt idx="2170">
                  <c:v>36.25</c:v>
                </c:pt>
                <c:pt idx="2171">
                  <c:v>36.266666999999998</c:v>
                </c:pt>
                <c:pt idx="2172">
                  <c:v>36.283332999999999</c:v>
                </c:pt>
                <c:pt idx="2173">
                  <c:v>36.299999999999997</c:v>
                </c:pt>
                <c:pt idx="2174">
                  <c:v>36.316667000000002</c:v>
                </c:pt>
                <c:pt idx="2175">
                  <c:v>36.333333000000003</c:v>
                </c:pt>
                <c:pt idx="2176">
                  <c:v>36.35</c:v>
                </c:pt>
                <c:pt idx="2177">
                  <c:v>36.366667</c:v>
                </c:pt>
                <c:pt idx="2178">
                  <c:v>36.383333</c:v>
                </c:pt>
                <c:pt idx="2179">
                  <c:v>36.4</c:v>
                </c:pt>
                <c:pt idx="2180">
                  <c:v>36.416666999999997</c:v>
                </c:pt>
                <c:pt idx="2181">
                  <c:v>36.433332999999998</c:v>
                </c:pt>
                <c:pt idx="2182">
                  <c:v>36.450000000000003</c:v>
                </c:pt>
                <c:pt idx="2183">
                  <c:v>36.466667000000001</c:v>
                </c:pt>
                <c:pt idx="2184">
                  <c:v>36.483333000000002</c:v>
                </c:pt>
                <c:pt idx="2185">
                  <c:v>36.5</c:v>
                </c:pt>
                <c:pt idx="2186">
                  <c:v>36.516666999999998</c:v>
                </c:pt>
                <c:pt idx="2187">
                  <c:v>36.533332999999999</c:v>
                </c:pt>
                <c:pt idx="2188">
                  <c:v>36.549999999999997</c:v>
                </c:pt>
                <c:pt idx="2189">
                  <c:v>36.566667000000002</c:v>
                </c:pt>
                <c:pt idx="2190">
                  <c:v>36.583333000000003</c:v>
                </c:pt>
                <c:pt idx="2191">
                  <c:v>36.6</c:v>
                </c:pt>
                <c:pt idx="2192">
                  <c:v>36.616667</c:v>
                </c:pt>
                <c:pt idx="2193">
                  <c:v>36.633333</c:v>
                </c:pt>
                <c:pt idx="2194">
                  <c:v>36.65</c:v>
                </c:pt>
                <c:pt idx="2195">
                  <c:v>36.666666999999997</c:v>
                </c:pt>
                <c:pt idx="2196">
                  <c:v>36.683332999999998</c:v>
                </c:pt>
                <c:pt idx="2197">
                  <c:v>36.700000000000003</c:v>
                </c:pt>
                <c:pt idx="2198">
                  <c:v>36.716667000000001</c:v>
                </c:pt>
                <c:pt idx="2199">
                  <c:v>36.733333000000002</c:v>
                </c:pt>
                <c:pt idx="2200">
                  <c:v>36.75</c:v>
                </c:pt>
                <c:pt idx="2201">
                  <c:v>36.766666999999998</c:v>
                </c:pt>
                <c:pt idx="2202">
                  <c:v>36.783332999999999</c:v>
                </c:pt>
                <c:pt idx="2203">
                  <c:v>36.799999999999997</c:v>
                </c:pt>
                <c:pt idx="2204">
                  <c:v>36.816667000000002</c:v>
                </c:pt>
                <c:pt idx="2205">
                  <c:v>36.833333000000003</c:v>
                </c:pt>
                <c:pt idx="2206">
                  <c:v>36.85</c:v>
                </c:pt>
                <c:pt idx="2207">
                  <c:v>36.866667</c:v>
                </c:pt>
                <c:pt idx="2208">
                  <c:v>36.883333</c:v>
                </c:pt>
                <c:pt idx="2209">
                  <c:v>36.9</c:v>
                </c:pt>
                <c:pt idx="2210">
                  <c:v>36.916666999999997</c:v>
                </c:pt>
                <c:pt idx="2211">
                  <c:v>36.933332999999998</c:v>
                </c:pt>
                <c:pt idx="2212">
                  <c:v>36.950000000000003</c:v>
                </c:pt>
                <c:pt idx="2213">
                  <c:v>36.966667000000001</c:v>
                </c:pt>
                <c:pt idx="2214">
                  <c:v>36.983333000000002</c:v>
                </c:pt>
                <c:pt idx="2215">
                  <c:v>37</c:v>
                </c:pt>
                <c:pt idx="2216">
                  <c:v>37.016666999999998</c:v>
                </c:pt>
                <c:pt idx="2217">
                  <c:v>37.033332999999999</c:v>
                </c:pt>
                <c:pt idx="2218">
                  <c:v>37.049999999999997</c:v>
                </c:pt>
                <c:pt idx="2219">
                  <c:v>37.066667000000002</c:v>
                </c:pt>
                <c:pt idx="2220">
                  <c:v>37.083333000000003</c:v>
                </c:pt>
                <c:pt idx="2221">
                  <c:v>37.1</c:v>
                </c:pt>
                <c:pt idx="2222">
                  <c:v>37.116667</c:v>
                </c:pt>
                <c:pt idx="2223">
                  <c:v>37.133333</c:v>
                </c:pt>
                <c:pt idx="2224">
                  <c:v>37.15</c:v>
                </c:pt>
                <c:pt idx="2225">
                  <c:v>37.166666999999997</c:v>
                </c:pt>
                <c:pt idx="2226">
                  <c:v>37.183332999999998</c:v>
                </c:pt>
                <c:pt idx="2227">
                  <c:v>37.200000000000003</c:v>
                </c:pt>
                <c:pt idx="2228">
                  <c:v>37.216667000000001</c:v>
                </c:pt>
                <c:pt idx="2229">
                  <c:v>37.233333000000002</c:v>
                </c:pt>
                <c:pt idx="2230">
                  <c:v>37.25</c:v>
                </c:pt>
                <c:pt idx="2231">
                  <c:v>37.266666999999998</c:v>
                </c:pt>
                <c:pt idx="2232">
                  <c:v>37.283332999999999</c:v>
                </c:pt>
                <c:pt idx="2233">
                  <c:v>37.299999999999997</c:v>
                </c:pt>
                <c:pt idx="2234">
                  <c:v>37.316667000000002</c:v>
                </c:pt>
                <c:pt idx="2235">
                  <c:v>37.333333000000003</c:v>
                </c:pt>
                <c:pt idx="2236">
                  <c:v>37.35</c:v>
                </c:pt>
                <c:pt idx="2237">
                  <c:v>37.366667</c:v>
                </c:pt>
                <c:pt idx="2238">
                  <c:v>37.383333</c:v>
                </c:pt>
                <c:pt idx="2239">
                  <c:v>37.4</c:v>
                </c:pt>
                <c:pt idx="2240">
                  <c:v>37.416666999999997</c:v>
                </c:pt>
                <c:pt idx="2241">
                  <c:v>37.433332999999998</c:v>
                </c:pt>
                <c:pt idx="2242">
                  <c:v>37.450000000000003</c:v>
                </c:pt>
                <c:pt idx="2243">
                  <c:v>37.466667000000001</c:v>
                </c:pt>
                <c:pt idx="2244">
                  <c:v>37.483333000000002</c:v>
                </c:pt>
                <c:pt idx="2245">
                  <c:v>37.5</c:v>
                </c:pt>
                <c:pt idx="2246">
                  <c:v>37.516666999999998</c:v>
                </c:pt>
                <c:pt idx="2247">
                  <c:v>37.533332999999999</c:v>
                </c:pt>
                <c:pt idx="2248">
                  <c:v>37.549999999999997</c:v>
                </c:pt>
                <c:pt idx="2249">
                  <c:v>37.566667000000002</c:v>
                </c:pt>
                <c:pt idx="2250">
                  <c:v>37.583333000000003</c:v>
                </c:pt>
                <c:pt idx="2251">
                  <c:v>37.6</c:v>
                </c:pt>
                <c:pt idx="2252">
                  <c:v>37.616667</c:v>
                </c:pt>
                <c:pt idx="2253">
                  <c:v>37.633333</c:v>
                </c:pt>
                <c:pt idx="2254">
                  <c:v>37.65</c:v>
                </c:pt>
                <c:pt idx="2255">
                  <c:v>37.666666999999997</c:v>
                </c:pt>
                <c:pt idx="2256">
                  <c:v>37.683332999999998</c:v>
                </c:pt>
                <c:pt idx="2257">
                  <c:v>37.700000000000003</c:v>
                </c:pt>
                <c:pt idx="2258">
                  <c:v>37.716667000000001</c:v>
                </c:pt>
                <c:pt idx="2259">
                  <c:v>37.733333000000002</c:v>
                </c:pt>
                <c:pt idx="2260">
                  <c:v>37.75</c:v>
                </c:pt>
                <c:pt idx="2261">
                  <c:v>37.766666999999998</c:v>
                </c:pt>
                <c:pt idx="2262">
                  <c:v>37.783332999999999</c:v>
                </c:pt>
                <c:pt idx="2263">
                  <c:v>37.799999999999997</c:v>
                </c:pt>
                <c:pt idx="2264">
                  <c:v>37.816667000000002</c:v>
                </c:pt>
                <c:pt idx="2265">
                  <c:v>37.833333000000003</c:v>
                </c:pt>
                <c:pt idx="2266">
                  <c:v>37.85</c:v>
                </c:pt>
                <c:pt idx="2267">
                  <c:v>37.866667</c:v>
                </c:pt>
                <c:pt idx="2268">
                  <c:v>37.883333</c:v>
                </c:pt>
                <c:pt idx="2269">
                  <c:v>37.9</c:v>
                </c:pt>
                <c:pt idx="2270">
                  <c:v>37.916666999999997</c:v>
                </c:pt>
                <c:pt idx="2271">
                  <c:v>37.933332999999998</c:v>
                </c:pt>
                <c:pt idx="2272">
                  <c:v>37.950000000000003</c:v>
                </c:pt>
                <c:pt idx="2273">
                  <c:v>37.966667000000001</c:v>
                </c:pt>
                <c:pt idx="2274">
                  <c:v>37.983333000000002</c:v>
                </c:pt>
                <c:pt idx="2275">
                  <c:v>38</c:v>
                </c:pt>
                <c:pt idx="2276">
                  <c:v>38.016666999999998</c:v>
                </c:pt>
                <c:pt idx="2277">
                  <c:v>38.033332999999999</c:v>
                </c:pt>
                <c:pt idx="2278">
                  <c:v>38.049999999999997</c:v>
                </c:pt>
                <c:pt idx="2279">
                  <c:v>38.066667000000002</c:v>
                </c:pt>
                <c:pt idx="2280">
                  <c:v>38.083333000000003</c:v>
                </c:pt>
                <c:pt idx="2281">
                  <c:v>38.1</c:v>
                </c:pt>
                <c:pt idx="2282">
                  <c:v>38.116667</c:v>
                </c:pt>
                <c:pt idx="2283">
                  <c:v>38.133333</c:v>
                </c:pt>
                <c:pt idx="2284">
                  <c:v>38.15</c:v>
                </c:pt>
                <c:pt idx="2285">
                  <c:v>38.166666999999997</c:v>
                </c:pt>
                <c:pt idx="2286">
                  <c:v>38.183332999999998</c:v>
                </c:pt>
                <c:pt idx="2287">
                  <c:v>38.200000000000003</c:v>
                </c:pt>
                <c:pt idx="2288">
                  <c:v>38.216667000000001</c:v>
                </c:pt>
                <c:pt idx="2289">
                  <c:v>38.233333000000002</c:v>
                </c:pt>
                <c:pt idx="2290">
                  <c:v>38.25</c:v>
                </c:pt>
                <c:pt idx="2291">
                  <c:v>38.266666999999998</c:v>
                </c:pt>
                <c:pt idx="2292">
                  <c:v>38.283332999999999</c:v>
                </c:pt>
                <c:pt idx="2293">
                  <c:v>38.299999999999997</c:v>
                </c:pt>
                <c:pt idx="2294">
                  <c:v>38.316667000000002</c:v>
                </c:pt>
                <c:pt idx="2295">
                  <c:v>38.333333000000003</c:v>
                </c:pt>
                <c:pt idx="2296">
                  <c:v>38.35</c:v>
                </c:pt>
                <c:pt idx="2297">
                  <c:v>38.366667</c:v>
                </c:pt>
                <c:pt idx="2298">
                  <c:v>38.383333</c:v>
                </c:pt>
                <c:pt idx="2299">
                  <c:v>38.4</c:v>
                </c:pt>
                <c:pt idx="2300">
                  <c:v>38.416666999999997</c:v>
                </c:pt>
                <c:pt idx="2301">
                  <c:v>38.433332999999998</c:v>
                </c:pt>
                <c:pt idx="2302">
                  <c:v>38.450000000000003</c:v>
                </c:pt>
                <c:pt idx="2303">
                  <c:v>38.466667000000001</c:v>
                </c:pt>
                <c:pt idx="2304">
                  <c:v>38.483333000000002</c:v>
                </c:pt>
                <c:pt idx="2305">
                  <c:v>38.5</c:v>
                </c:pt>
                <c:pt idx="2306">
                  <c:v>38.516666999999998</c:v>
                </c:pt>
                <c:pt idx="2307">
                  <c:v>38.533332999999999</c:v>
                </c:pt>
                <c:pt idx="2308">
                  <c:v>38.549999999999997</c:v>
                </c:pt>
                <c:pt idx="2309">
                  <c:v>38.566667000000002</c:v>
                </c:pt>
                <c:pt idx="2310">
                  <c:v>38.583333000000003</c:v>
                </c:pt>
                <c:pt idx="2311">
                  <c:v>38.6</c:v>
                </c:pt>
                <c:pt idx="2312">
                  <c:v>38.616667</c:v>
                </c:pt>
                <c:pt idx="2313">
                  <c:v>38.633333</c:v>
                </c:pt>
                <c:pt idx="2314">
                  <c:v>38.65</c:v>
                </c:pt>
                <c:pt idx="2315">
                  <c:v>38.666666999999997</c:v>
                </c:pt>
                <c:pt idx="2316">
                  <c:v>38.683332999999998</c:v>
                </c:pt>
                <c:pt idx="2317">
                  <c:v>38.700000000000003</c:v>
                </c:pt>
                <c:pt idx="2318">
                  <c:v>38.716667000000001</c:v>
                </c:pt>
                <c:pt idx="2319">
                  <c:v>38.733333000000002</c:v>
                </c:pt>
                <c:pt idx="2320">
                  <c:v>38.75</c:v>
                </c:pt>
                <c:pt idx="2321">
                  <c:v>38.766666999999998</c:v>
                </c:pt>
                <c:pt idx="2322">
                  <c:v>38.783332999999999</c:v>
                </c:pt>
                <c:pt idx="2323">
                  <c:v>38.799999999999997</c:v>
                </c:pt>
                <c:pt idx="2324">
                  <c:v>38.816667000000002</c:v>
                </c:pt>
                <c:pt idx="2325">
                  <c:v>38.833333000000003</c:v>
                </c:pt>
                <c:pt idx="2326">
                  <c:v>38.85</c:v>
                </c:pt>
                <c:pt idx="2327">
                  <c:v>38.866667</c:v>
                </c:pt>
                <c:pt idx="2328">
                  <c:v>38.883333</c:v>
                </c:pt>
                <c:pt idx="2329">
                  <c:v>38.9</c:v>
                </c:pt>
                <c:pt idx="2330">
                  <c:v>38.916666999999997</c:v>
                </c:pt>
                <c:pt idx="2331">
                  <c:v>38.933332999999998</c:v>
                </c:pt>
                <c:pt idx="2332">
                  <c:v>38.950000000000003</c:v>
                </c:pt>
                <c:pt idx="2333">
                  <c:v>38.966667000000001</c:v>
                </c:pt>
                <c:pt idx="2334">
                  <c:v>38.983333000000002</c:v>
                </c:pt>
                <c:pt idx="2335">
                  <c:v>39</c:v>
                </c:pt>
                <c:pt idx="2336">
                  <c:v>39.016666999999998</c:v>
                </c:pt>
                <c:pt idx="2337">
                  <c:v>39.033332999999999</c:v>
                </c:pt>
                <c:pt idx="2338">
                  <c:v>39.049999999999997</c:v>
                </c:pt>
                <c:pt idx="2339">
                  <c:v>39.066667000000002</c:v>
                </c:pt>
                <c:pt idx="2340">
                  <c:v>39.083333000000003</c:v>
                </c:pt>
                <c:pt idx="2341">
                  <c:v>39.1</c:v>
                </c:pt>
                <c:pt idx="2342">
                  <c:v>39.116667</c:v>
                </c:pt>
                <c:pt idx="2343">
                  <c:v>39.133333</c:v>
                </c:pt>
                <c:pt idx="2344">
                  <c:v>39.15</c:v>
                </c:pt>
                <c:pt idx="2345">
                  <c:v>39.166666999999997</c:v>
                </c:pt>
                <c:pt idx="2346">
                  <c:v>39.183332999999998</c:v>
                </c:pt>
                <c:pt idx="2347">
                  <c:v>39.200000000000003</c:v>
                </c:pt>
                <c:pt idx="2348">
                  <c:v>39.216667000000001</c:v>
                </c:pt>
                <c:pt idx="2349">
                  <c:v>39.233333000000002</c:v>
                </c:pt>
                <c:pt idx="2350">
                  <c:v>39.25</c:v>
                </c:pt>
                <c:pt idx="2351">
                  <c:v>39.266666999999998</c:v>
                </c:pt>
                <c:pt idx="2352">
                  <c:v>39.283332999999999</c:v>
                </c:pt>
                <c:pt idx="2353">
                  <c:v>39.299999999999997</c:v>
                </c:pt>
                <c:pt idx="2354">
                  <c:v>39.316667000000002</c:v>
                </c:pt>
                <c:pt idx="2355">
                  <c:v>39.333333000000003</c:v>
                </c:pt>
                <c:pt idx="2356">
                  <c:v>39.35</c:v>
                </c:pt>
                <c:pt idx="2357">
                  <c:v>39.366667</c:v>
                </c:pt>
                <c:pt idx="2358">
                  <c:v>39.383333</c:v>
                </c:pt>
                <c:pt idx="2359">
                  <c:v>39.4</c:v>
                </c:pt>
                <c:pt idx="2360">
                  <c:v>39.416666999999997</c:v>
                </c:pt>
                <c:pt idx="2361">
                  <c:v>39.433332999999998</c:v>
                </c:pt>
                <c:pt idx="2362">
                  <c:v>39.450000000000003</c:v>
                </c:pt>
                <c:pt idx="2363">
                  <c:v>39.466667000000001</c:v>
                </c:pt>
                <c:pt idx="2364">
                  <c:v>39.483333000000002</c:v>
                </c:pt>
                <c:pt idx="2365">
                  <c:v>39.5</c:v>
                </c:pt>
                <c:pt idx="2366">
                  <c:v>39.516666999999998</c:v>
                </c:pt>
                <c:pt idx="2367">
                  <c:v>39.533332999999999</c:v>
                </c:pt>
                <c:pt idx="2368">
                  <c:v>39.549999999999997</c:v>
                </c:pt>
                <c:pt idx="2369">
                  <c:v>39.566667000000002</c:v>
                </c:pt>
                <c:pt idx="2370">
                  <c:v>39.583333000000003</c:v>
                </c:pt>
                <c:pt idx="2371">
                  <c:v>39.6</c:v>
                </c:pt>
                <c:pt idx="2372">
                  <c:v>39.616667</c:v>
                </c:pt>
                <c:pt idx="2373">
                  <c:v>39.633333</c:v>
                </c:pt>
                <c:pt idx="2374">
                  <c:v>39.65</c:v>
                </c:pt>
                <c:pt idx="2375">
                  <c:v>39.666666999999997</c:v>
                </c:pt>
                <c:pt idx="2376">
                  <c:v>39.683332999999998</c:v>
                </c:pt>
                <c:pt idx="2377">
                  <c:v>39.700000000000003</c:v>
                </c:pt>
                <c:pt idx="2378">
                  <c:v>39.716667000000001</c:v>
                </c:pt>
                <c:pt idx="2379">
                  <c:v>39.733333000000002</c:v>
                </c:pt>
                <c:pt idx="2380">
                  <c:v>39.75</c:v>
                </c:pt>
                <c:pt idx="2381">
                  <c:v>39.766666999999998</c:v>
                </c:pt>
                <c:pt idx="2382">
                  <c:v>39.783332999999999</c:v>
                </c:pt>
                <c:pt idx="2383">
                  <c:v>39.799999999999997</c:v>
                </c:pt>
                <c:pt idx="2384">
                  <c:v>39.816667000000002</c:v>
                </c:pt>
                <c:pt idx="2385">
                  <c:v>39.833333000000003</c:v>
                </c:pt>
                <c:pt idx="2386">
                  <c:v>39.85</c:v>
                </c:pt>
                <c:pt idx="2387">
                  <c:v>39.866667</c:v>
                </c:pt>
                <c:pt idx="2388">
                  <c:v>39.883333</c:v>
                </c:pt>
                <c:pt idx="2389">
                  <c:v>39.9</c:v>
                </c:pt>
                <c:pt idx="2390">
                  <c:v>39.916666999999997</c:v>
                </c:pt>
                <c:pt idx="2391">
                  <c:v>39.933332999999998</c:v>
                </c:pt>
                <c:pt idx="2392">
                  <c:v>39.950000000000003</c:v>
                </c:pt>
                <c:pt idx="2393">
                  <c:v>39.966667000000001</c:v>
                </c:pt>
                <c:pt idx="2394">
                  <c:v>39.983333000000002</c:v>
                </c:pt>
                <c:pt idx="2395">
                  <c:v>40</c:v>
                </c:pt>
                <c:pt idx="2396">
                  <c:v>40.016666999999998</c:v>
                </c:pt>
                <c:pt idx="2397">
                  <c:v>40.033332999999999</c:v>
                </c:pt>
                <c:pt idx="2398">
                  <c:v>40.049999999999997</c:v>
                </c:pt>
                <c:pt idx="2399">
                  <c:v>40.066667000000002</c:v>
                </c:pt>
                <c:pt idx="2400">
                  <c:v>40.083333000000003</c:v>
                </c:pt>
                <c:pt idx="2401">
                  <c:v>40.1</c:v>
                </c:pt>
                <c:pt idx="2402">
                  <c:v>40.116667</c:v>
                </c:pt>
                <c:pt idx="2403">
                  <c:v>40.133333</c:v>
                </c:pt>
                <c:pt idx="2404">
                  <c:v>40.15</c:v>
                </c:pt>
                <c:pt idx="2405">
                  <c:v>40.166666999999997</c:v>
                </c:pt>
                <c:pt idx="2406">
                  <c:v>40.183332999999998</c:v>
                </c:pt>
                <c:pt idx="2407">
                  <c:v>40.200000000000003</c:v>
                </c:pt>
                <c:pt idx="2408">
                  <c:v>40.216667000000001</c:v>
                </c:pt>
                <c:pt idx="2409">
                  <c:v>40.233333000000002</c:v>
                </c:pt>
                <c:pt idx="2410">
                  <c:v>40.25</c:v>
                </c:pt>
                <c:pt idx="2411">
                  <c:v>40.266666999999998</c:v>
                </c:pt>
                <c:pt idx="2412">
                  <c:v>40.283332999999999</c:v>
                </c:pt>
                <c:pt idx="2413">
                  <c:v>40.299999999999997</c:v>
                </c:pt>
                <c:pt idx="2414">
                  <c:v>40.316667000000002</c:v>
                </c:pt>
                <c:pt idx="2415">
                  <c:v>40.333333000000003</c:v>
                </c:pt>
                <c:pt idx="2416">
                  <c:v>40.35</c:v>
                </c:pt>
                <c:pt idx="2417">
                  <c:v>40.366667</c:v>
                </c:pt>
                <c:pt idx="2418">
                  <c:v>40.383333</c:v>
                </c:pt>
                <c:pt idx="2419">
                  <c:v>40.4</c:v>
                </c:pt>
                <c:pt idx="2420">
                  <c:v>40.416666999999997</c:v>
                </c:pt>
                <c:pt idx="2421">
                  <c:v>40.433332999999998</c:v>
                </c:pt>
                <c:pt idx="2422">
                  <c:v>40.450000000000003</c:v>
                </c:pt>
                <c:pt idx="2423">
                  <c:v>40.466667000000001</c:v>
                </c:pt>
                <c:pt idx="2424">
                  <c:v>40.483333000000002</c:v>
                </c:pt>
                <c:pt idx="2425">
                  <c:v>40.5</c:v>
                </c:pt>
                <c:pt idx="2426">
                  <c:v>40.516666999999998</c:v>
                </c:pt>
                <c:pt idx="2427">
                  <c:v>40.533332999999999</c:v>
                </c:pt>
                <c:pt idx="2428">
                  <c:v>40.549999999999997</c:v>
                </c:pt>
                <c:pt idx="2429">
                  <c:v>40.566667000000002</c:v>
                </c:pt>
                <c:pt idx="2430">
                  <c:v>40.583333000000003</c:v>
                </c:pt>
                <c:pt idx="2431">
                  <c:v>40.6</c:v>
                </c:pt>
                <c:pt idx="2432">
                  <c:v>40.616667</c:v>
                </c:pt>
                <c:pt idx="2433">
                  <c:v>40.633333</c:v>
                </c:pt>
                <c:pt idx="2434">
                  <c:v>40.65</c:v>
                </c:pt>
                <c:pt idx="2435">
                  <c:v>40.666666999999997</c:v>
                </c:pt>
                <c:pt idx="2436">
                  <c:v>40.683332999999998</c:v>
                </c:pt>
                <c:pt idx="2437">
                  <c:v>40.700000000000003</c:v>
                </c:pt>
                <c:pt idx="2438">
                  <c:v>40.716667000000001</c:v>
                </c:pt>
                <c:pt idx="2439">
                  <c:v>40.733333000000002</c:v>
                </c:pt>
                <c:pt idx="2440">
                  <c:v>40.75</c:v>
                </c:pt>
                <c:pt idx="2441">
                  <c:v>40.766666999999998</c:v>
                </c:pt>
                <c:pt idx="2442">
                  <c:v>40.783332999999999</c:v>
                </c:pt>
                <c:pt idx="2443">
                  <c:v>40.799999999999997</c:v>
                </c:pt>
                <c:pt idx="2444">
                  <c:v>40.816667000000002</c:v>
                </c:pt>
                <c:pt idx="2445">
                  <c:v>40.833333000000003</c:v>
                </c:pt>
                <c:pt idx="2446">
                  <c:v>40.85</c:v>
                </c:pt>
                <c:pt idx="2447">
                  <c:v>40.866667</c:v>
                </c:pt>
                <c:pt idx="2448">
                  <c:v>40.883333</c:v>
                </c:pt>
                <c:pt idx="2449">
                  <c:v>40.9</c:v>
                </c:pt>
                <c:pt idx="2450">
                  <c:v>40.916666999999997</c:v>
                </c:pt>
                <c:pt idx="2451">
                  <c:v>40.933332999999998</c:v>
                </c:pt>
                <c:pt idx="2452">
                  <c:v>40.950000000000003</c:v>
                </c:pt>
                <c:pt idx="2453">
                  <c:v>40.966667000000001</c:v>
                </c:pt>
                <c:pt idx="2454">
                  <c:v>40.983333000000002</c:v>
                </c:pt>
                <c:pt idx="2455">
                  <c:v>41</c:v>
                </c:pt>
                <c:pt idx="2456">
                  <c:v>41.016666999999998</c:v>
                </c:pt>
                <c:pt idx="2457">
                  <c:v>41.033332999999999</c:v>
                </c:pt>
                <c:pt idx="2458">
                  <c:v>41.05</c:v>
                </c:pt>
                <c:pt idx="2459">
                  <c:v>41.066667000000002</c:v>
                </c:pt>
                <c:pt idx="2460">
                  <c:v>41.083333000000003</c:v>
                </c:pt>
                <c:pt idx="2461">
                  <c:v>41.1</c:v>
                </c:pt>
                <c:pt idx="2462">
                  <c:v>41.116667</c:v>
                </c:pt>
                <c:pt idx="2463">
                  <c:v>41.133333</c:v>
                </c:pt>
                <c:pt idx="2464">
                  <c:v>41.15</c:v>
                </c:pt>
                <c:pt idx="2465">
                  <c:v>41.166666999999997</c:v>
                </c:pt>
                <c:pt idx="2466">
                  <c:v>41.183332999999998</c:v>
                </c:pt>
                <c:pt idx="2467">
                  <c:v>41.2</c:v>
                </c:pt>
                <c:pt idx="2468">
                  <c:v>41.216667000000001</c:v>
                </c:pt>
                <c:pt idx="2469">
                  <c:v>41.233333000000002</c:v>
                </c:pt>
                <c:pt idx="2470">
                  <c:v>41.25</c:v>
                </c:pt>
                <c:pt idx="2471">
                  <c:v>41.266666999999998</c:v>
                </c:pt>
                <c:pt idx="2472">
                  <c:v>41.283332999999999</c:v>
                </c:pt>
                <c:pt idx="2473">
                  <c:v>41.3</c:v>
                </c:pt>
                <c:pt idx="2474">
                  <c:v>41.316667000000002</c:v>
                </c:pt>
                <c:pt idx="2475">
                  <c:v>41.333333000000003</c:v>
                </c:pt>
                <c:pt idx="2476">
                  <c:v>41.35</c:v>
                </c:pt>
                <c:pt idx="2477">
                  <c:v>41.366667</c:v>
                </c:pt>
                <c:pt idx="2478">
                  <c:v>41.383333</c:v>
                </c:pt>
                <c:pt idx="2479">
                  <c:v>41.4</c:v>
                </c:pt>
                <c:pt idx="2480">
                  <c:v>41.416666999999997</c:v>
                </c:pt>
                <c:pt idx="2481">
                  <c:v>41.433332999999998</c:v>
                </c:pt>
                <c:pt idx="2482">
                  <c:v>41.45</c:v>
                </c:pt>
                <c:pt idx="2483">
                  <c:v>41.466667000000001</c:v>
                </c:pt>
                <c:pt idx="2484">
                  <c:v>41.483333000000002</c:v>
                </c:pt>
                <c:pt idx="2485">
                  <c:v>41.5</c:v>
                </c:pt>
                <c:pt idx="2486">
                  <c:v>41.516666999999998</c:v>
                </c:pt>
                <c:pt idx="2487">
                  <c:v>41.533332999999999</c:v>
                </c:pt>
                <c:pt idx="2488">
                  <c:v>41.55</c:v>
                </c:pt>
                <c:pt idx="2489">
                  <c:v>41.566667000000002</c:v>
                </c:pt>
                <c:pt idx="2490">
                  <c:v>41.583333000000003</c:v>
                </c:pt>
                <c:pt idx="2491">
                  <c:v>41.6</c:v>
                </c:pt>
                <c:pt idx="2492">
                  <c:v>41.616667</c:v>
                </c:pt>
                <c:pt idx="2493">
                  <c:v>41.633333</c:v>
                </c:pt>
                <c:pt idx="2494">
                  <c:v>41.65</c:v>
                </c:pt>
                <c:pt idx="2495">
                  <c:v>41.666666999999997</c:v>
                </c:pt>
                <c:pt idx="2496">
                  <c:v>41.683332999999998</c:v>
                </c:pt>
                <c:pt idx="2497">
                  <c:v>41.7</c:v>
                </c:pt>
                <c:pt idx="2498">
                  <c:v>41.716667000000001</c:v>
                </c:pt>
                <c:pt idx="2499">
                  <c:v>41.733333000000002</c:v>
                </c:pt>
                <c:pt idx="2500">
                  <c:v>41.75</c:v>
                </c:pt>
                <c:pt idx="2501">
                  <c:v>41.766666999999998</c:v>
                </c:pt>
                <c:pt idx="2502">
                  <c:v>41.783332999999999</c:v>
                </c:pt>
                <c:pt idx="2503">
                  <c:v>41.8</c:v>
                </c:pt>
                <c:pt idx="2504">
                  <c:v>41.816667000000002</c:v>
                </c:pt>
                <c:pt idx="2505">
                  <c:v>41.833333000000003</c:v>
                </c:pt>
                <c:pt idx="2506">
                  <c:v>41.85</c:v>
                </c:pt>
                <c:pt idx="2507">
                  <c:v>41.866667</c:v>
                </c:pt>
                <c:pt idx="2508">
                  <c:v>41.883333</c:v>
                </c:pt>
                <c:pt idx="2509">
                  <c:v>41.9</c:v>
                </c:pt>
                <c:pt idx="2510">
                  <c:v>41.916666999999997</c:v>
                </c:pt>
                <c:pt idx="2511">
                  <c:v>41.933332999999998</c:v>
                </c:pt>
                <c:pt idx="2512">
                  <c:v>41.95</c:v>
                </c:pt>
                <c:pt idx="2513">
                  <c:v>41.966667000000001</c:v>
                </c:pt>
                <c:pt idx="2514">
                  <c:v>41.983333000000002</c:v>
                </c:pt>
                <c:pt idx="2515">
                  <c:v>42</c:v>
                </c:pt>
                <c:pt idx="2516">
                  <c:v>42.016666999999998</c:v>
                </c:pt>
                <c:pt idx="2517">
                  <c:v>42.033332999999999</c:v>
                </c:pt>
                <c:pt idx="2518">
                  <c:v>42.05</c:v>
                </c:pt>
                <c:pt idx="2519">
                  <c:v>42.066667000000002</c:v>
                </c:pt>
                <c:pt idx="2520">
                  <c:v>42.083333000000003</c:v>
                </c:pt>
                <c:pt idx="2521">
                  <c:v>42.1</c:v>
                </c:pt>
                <c:pt idx="2522">
                  <c:v>42.116667</c:v>
                </c:pt>
                <c:pt idx="2523">
                  <c:v>42.133333</c:v>
                </c:pt>
                <c:pt idx="2524">
                  <c:v>42.15</c:v>
                </c:pt>
                <c:pt idx="2525">
                  <c:v>42.166666999999997</c:v>
                </c:pt>
                <c:pt idx="2526">
                  <c:v>42.183332999999998</c:v>
                </c:pt>
                <c:pt idx="2527">
                  <c:v>42.2</c:v>
                </c:pt>
                <c:pt idx="2528">
                  <c:v>42.216667000000001</c:v>
                </c:pt>
                <c:pt idx="2529">
                  <c:v>42.233333000000002</c:v>
                </c:pt>
                <c:pt idx="2530">
                  <c:v>42.25</c:v>
                </c:pt>
                <c:pt idx="2531">
                  <c:v>42.266666999999998</c:v>
                </c:pt>
                <c:pt idx="2532">
                  <c:v>42.283332999999999</c:v>
                </c:pt>
                <c:pt idx="2533">
                  <c:v>42.3</c:v>
                </c:pt>
                <c:pt idx="2534">
                  <c:v>42.316667000000002</c:v>
                </c:pt>
                <c:pt idx="2535">
                  <c:v>42.333333000000003</c:v>
                </c:pt>
                <c:pt idx="2536">
                  <c:v>42.35</c:v>
                </c:pt>
                <c:pt idx="2537">
                  <c:v>42.366667</c:v>
                </c:pt>
                <c:pt idx="2538">
                  <c:v>42.383333</c:v>
                </c:pt>
                <c:pt idx="2539">
                  <c:v>42.4</c:v>
                </c:pt>
                <c:pt idx="2540">
                  <c:v>42.416666999999997</c:v>
                </c:pt>
                <c:pt idx="2541">
                  <c:v>42.433332999999998</c:v>
                </c:pt>
                <c:pt idx="2542">
                  <c:v>42.45</c:v>
                </c:pt>
                <c:pt idx="2543">
                  <c:v>42.466667000000001</c:v>
                </c:pt>
                <c:pt idx="2544">
                  <c:v>42.483333000000002</c:v>
                </c:pt>
                <c:pt idx="2545">
                  <c:v>42.5</c:v>
                </c:pt>
                <c:pt idx="2546">
                  <c:v>42.516666999999998</c:v>
                </c:pt>
                <c:pt idx="2547">
                  <c:v>42.533332999999999</c:v>
                </c:pt>
                <c:pt idx="2548">
                  <c:v>42.55</c:v>
                </c:pt>
                <c:pt idx="2549">
                  <c:v>42.566667000000002</c:v>
                </c:pt>
                <c:pt idx="2550">
                  <c:v>42.583333000000003</c:v>
                </c:pt>
                <c:pt idx="2551">
                  <c:v>42.6</c:v>
                </c:pt>
                <c:pt idx="2552">
                  <c:v>42.616667</c:v>
                </c:pt>
                <c:pt idx="2553">
                  <c:v>42.633333</c:v>
                </c:pt>
                <c:pt idx="2554">
                  <c:v>42.65</c:v>
                </c:pt>
                <c:pt idx="2555">
                  <c:v>42.666666999999997</c:v>
                </c:pt>
                <c:pt idx="2556">
                  <c:v>42.683332999999998</c:v>
                </c:pt>
                <c:pt idx="2557">
                  <c:v>42.7</c:v>
                </c:pt>
                <c:pt idx="2558">
                  <c:v>42.716667000000001</c:v>
                </c:pt>
                <c:pt idx="2559">
                  <c:v>42.733333000000002</c:v>
                </c:pt>
                <c:pt idx="2560">
                  <c:v>42.75</c:v>
                </c:pt>
                <c:pt idx="2561">
                  <c:v>42.766666999999998</c:v>
                </c:pt>
                <c:pt idx="2562">
                  <c:v>42.783332999999999</c:v>
                </c:pt>
                <c:pt idx="2563">
                  <c:v>42.8</c:v>
                </c:pt>
                <c:pt idx="2564">
                  <c:v>42.816667000000002</c:v>
                </c:pt>
                <c:pt idx="2565">
                  <c:v>42.833333000000003</c:v>
                </c:pt>
                <c:pt idx="2566">
                  <c:v>42.85</c:v>
                </c:pt>
                <c:pt idx="2567">
                  <c:v>42.866667</c:v>
                </c:pt>
                <c:pt idx="2568">
                  <c:v>42.883333</c:v>
                </c:pt>
                <c:pt idx="2569">
                  <c:v>42.9</c:v>
                </c:pt>
                <c:pt idx="2570">
                  <c:v>42.916666999999997</c:v>
                </c:pt>
                <c:pt idx="2571">
                  <c:v>42.933332999999998</c:v>
                </c:pt>
                <c:pt idx="2572">
                  <c:v>42.95</c:v>
                </c:pt>
                <c:pt idx="2573">
                  <c:v>42.966667000000001</c:v>
                </c:pt>
                <c:pt idx="2574">
                  <c:v>42.983333000000002</c:v>
                </c:pt>
                <c:pt idx="2575">
                  <c:v>43</c:v>
                </c:pt>
                <c:pt idx="2576">
                  <c:v>43.016666999999998</c:v>
                </c:pt>
                <c:pt idx="2577">
                  <c:v>43.033332999999999</c:v>
                </c:pt>
                <c:pt idx="2578">
                  <c:v>43.05</c:v>
                </c:pt>
                <c:pt idx="2579">
                  <c:v>43.066667000000002</c:v>
                </c:pt>
                <c:pt idx="2580">
                  <c:v>43.083333000000003</c:v>
                </c:pt>
                <c:pt idx="2581">
                  <c:v>43.1</c:v>
                </c:pt>
                <c:pt idx="2582">
                  <c:v>43.116667</c:v>
                </c:pt>
                <c:pt idx="2583">
                  <c:v>43.133333</c:v>
                </c:pt>
                <c:pt idx="2584">
                  <c:v>43.15</c:v>
                </c:pt>
                <c:pt idx="2585">
                  <c:v>43.166666999999997</c:v>
                </c:pt>
                <c:pt idx="2586">
                  <c:v>43.183332999999998</c:v>
                </c:pt>
                <c:pt idx="2587">
                  <c:v>43.2</c:v>
                </c:pt>
                <c:pt idx="2588">
                  <c:v>43.216667000000001</c:v>
                </c:pt>
                <c:pt idx="2589">
                  <c:v>43.233333000000002</c:v>
                </c:pt>
                <c:pt idx="2590">
                  <c:v>43.25</c:v>
                </c:pt>
                <c:pt idx="2591">
                  <c:v>43.266666999999998</c:v>
                </c:pt>
                <c:pt idx="2592">
                  <c:v>43.283332999999999</c:v>
                </c:pt>
                <c:pt idx="2593">
                  <c:v>43.3</c:v>
                </c:pt>
                <c:pt idx="2594">
                  <c:v>43.316667000000002</c:v>
                </c:pt>
                <c:pt idx="2595">
                  <c:v>43.333333000000003</c:v>
                </c:pt>
                <c:pt idx="2596">
                  <c:v>43.35</c:v>
                </c:pt>
                <c:pt idx="2597">
                  <c:v>43.366667</c:v>
                </c:pt>
                <c:pt idx="2598">
                  <c:v>43.383333</c:v>
                </c:pt>
                <c:pt idx="2599">
                  <c:v>43.4</c:v>
                </c:pt>
                <c:pt idx="2600">
                  <c:v>43.416666999999997</c:v>
                </c:pt>
                <c:pt idx="2601">
                  <c:v>43.433332999999998</c:v>
                </c:pt>
                <c:pt idx="2602">
                  <c:v>43.45</c:v>
                </c:pt>
                <c:pt idx="2603">
                  <c:v>43.466667000000001</c:v>
                </c:pt>
                <c:pt idx="2604">
                  <c:v>43.483333000000002</c:v>
                </c:pt>
                <c:pt idx="2605">
                  <c:v>43.5</c:v>
                </c:pt>
                <c:pt idx="2606">
                  <c:v>43.516666999999998</c:v>
                </c:pt>
                <c:pt idx="2607">
                  <c:v>43.533332999999999</c:v>
                </c:pt>
                <c:pt idx="2608">
                  <c:v>43.55</c:v>
                </c:pt>
                <c:pt idx="2609">
                  <c:v>43.566667000000002</c:v>
                </c:pt>
                <c:pt idx="2610">
                  <c:v>43.583333000000003</c:v>
                </c:pt>
                <c:pt idx="2611">
                  <c:v>43.6</c:v>
                </c:pt>
                <c:pt idx="2612">
                  <c:v>43.616667</c:v>
                </c:pt>
                <c:pt idx="2613">
                  <c:v>43.633333</c:v>
                </c:pt>
                <c:pt idx="2614">
                  <c:v>43.65</c:v>
                </c:pt>
                <c:pt idx="2615">
                  <c:v>43.666666999999997</c:v>
                </c:pt>
                <c:pt idx="2616">
                  <c:v>43.683332999999998</c:v>
                </c:pt>
                <c:pt idx="2617">
                  <c:v>43.7</c:v>
                </c:pt>
                <c:pt idx="2618">
                  <c:v>43.716667000000001</c:v>
                </c:pt>
                <c:pt idx="2619">
                  <c:v>43.733333000000002</c:v>
                </c:pt>
                <c:pt idx="2620">
                  <c:v>43.75</c:v>
                </c:pt>
                <c:pt idx="2621">
                  <c:v>43.766666999999998</c:v>
                </c:pt>
                <c:pt idx="2622">
                  <c:v>43.783332999999999</c:v>
                </c:pt>
                <c:pt idx="2623">
                  <c:v>43.8</c:v>
                </c:pt>
                <c:pt idx="2624">
                  <c:v>43.816667000000002</c:v>
                </c:pt>
                <c:pt idx="2625">
                  <c:v>43.833333000000003</c:v>
                </c:pt>
                <c:pt idx="2626">
                  <c:v>43.85</c:v>
                </c:pt>
                <c:pt idx="2627">
                  <c:v>43.866667</c:v>
                </c:pt>
                <c:pt idx="2628">
                  <c:v>43.883333</c:v>
                </c:pt>
                <c:pt idx="2629">
                  <c:v>43.9</c:v>
                </c:pt>
                <c:pt idx="2630">
                  <c:v>43.916666999999997</c:v>
                </c:pt>
                <c:pt idx="2631">
                  <c:v>43.933332999999998</c:v>
                </c:pt>
                <c:pt idx="2632">
                  <c:v>43.95</c:v>
                </c:pt>
                <c:pt idx="2633">
                  <c:v>43.966667000000001</c:v>
                </c:pt>
                <c:pt idx="2634">
                  <c:v>43.983333000000002</c:v>
                </c:pt>
                <c:pt idx="2635">
                  <c:v>44</c:v>
                </c:pt>
                <c:pt idx="2636">
                  <c:v>44.016666999999998</c:v>
                </c:pt>
                <c:pt idx="2637">
                  <c:v>44.033332999999999</c:v>
                </c:pt>
                <c:pt idx="2638">
                  <c:v>44.05</c:v>
                </c:pt>
                <c:pt idx="2639">
                  <c:v>44.066667000000002</c:v>
                </c:pt>
                <c:pt idx="2640">
                  <c:v>44.083333000000003</c:v>
                </c:pt>
                <c:pt idx="2641">
                  <c:v>44.1</c:v>
                </c:pt>
                <c:pt idx="2642">
                  <c:v>44.116667</c:v>
                </c:pt>
                <c:pt idx="2643">
                  <c:v>44.133333</c:v>
                </c:pt>
                <c:pt idx="2644">
                  <c:v>44.15</c:v>
                </c:pt>
                <c:pt idx="2645">
                  <c:v>44.166666999999997</c:v>
                </c:pt>
                <c:pt idx="2646">
                  <c:v>44.183332999999998</c:v>
                </c:pt>
                <c:pt idx="2647">
                  <c:v>44.2</c:v>
                </c:pt>
                <c:pt idx="2648">
                  <c:v>44.216667000000001</c:v>
                </c:pt>
                <c:pt idx="2649">
                  <c:v>44.233333000000002</c:v>
                </c:pt>
                <c:pt idx="2650">
                  <c:v>44.25</c:v>
                </c:pt>
                <c:pt idx="2651">
                  <c:v>44.266666999999998</c:v>
                </c:pt>
                <c:pt idx="2652">
                  <c:v>44.283332999999999</c:v>
                </c:pt>
                <c:pt idx="2653">
                  <c:v>44.3</c:v>
                </c:pt>
                <c:pt idx="2654">
                  <c:v>44.316667000000002</c:v>
                </c:pt>
                <c:pt idx="2655">
                  <c:v>44.333333000000003</c:v>
                </c:pt>
                <c:pt idx="2656">
                  <c:v>44.35</c:v>
                </c:pt>
                <c:pt idx="2657">
                  <c:v>44.366667</c:v>
                </c:pt>
                <c:pt idx="2658">
                  <c:v>44.383333</c:v>
                </c:pt>
                <c:pt idx="2659">
                  <c:v>44.4</c:v>
                </c:pt>
                <c:pt idx="2660">
                  <c:v>44.416666999999997</c:v>
                </c:pt>
                <c:pt idx="2661">
                  <c:v>44.433332999999998</c:v>
                </c:pt>
                <c:pt idx="2662">
                  <c:v>44.45</c:v>
                </c:pt>
                <c:pt idx="2663">
                  <c:v>44.466667000000001</c:v>
                </c:pt>
                <c:pt idx="2664">
                  <c:v>44.483333000000002</c:v>
                </c:pt>
                <c:pt idx="2665">
                  <c:v>44.5</c:v>
                </c:pt>
                <c:pt idx="2666">
                  <c:v>44.516666999999998</c:v>
                </c:pt>
                <c:pt idx="2667">
                  <c:v>44.533332999999999</c:v>
                </c:pt>
                <c:pt idx="2668">
                  <c:v>44.55</c:v>
                </c:pt>
                <c:pt idx="2669">
                  <c:v>44.566667000000002</c:v>
                </c:pt>
                <c:pt idx="2670">
                  <c:v>44.583333000000003</c:v>
                </c:pt>
                <c:pt idx="2671">
                  <c:v>44.6</c:v>
                </c:pt>
                <c:pt idx="2672">
                  <c:v>44.616667</c:v>
                </c:pt>
                <c:pt idx="2673">
                  <c:v>44.633333</c:v>
                </c:pt>
                <c:pt idx="2674">
                  <c:v>44.65</c:v>
                </c:pt>
                <c:pt idx="2675">
                  <c:v>44.666666999999997</c:v>
                </c:pt>
                <c:pt idx="2676">
                  <c:v>44.683332999999998</c:v>
                </c:pt>
                <c:pt idx="2677">
                  <c:v>44.7</c:v>
                </c:pt>
                <c:pt idx="2678">
                  <c:v>44.716667000000001</c:v>
                </c:pt>
                <c:pt idx="2679">
                  <c:v>44.733333000000002</c:v>
                </c:pt>
                <c:pt idx="2680">
                  <c:v>44.75</c:v>
                </c:pt>
                <c:pt idx="2681">
                  <c:v>44.766666999999998</c:v>
                </c:pt>
                <c:pt idx="2682">
                  <c:v>44.783332999999999</c:v>
                </c:pt>
                <c:pt idx="2683">
                  <c:v>44.8</c:v>
                </c:pt>
                <c:pt idx="2684">
                  <c:v>44.816667000000002</c:v>
                </c:pt>
                <c:pt idx="2685">
                  <c:v>44.833333000000003</c:v>
                </c:pt>
                <c:pt idx="2686">
                  <c:v>44.85</c:v>
                </c:pt>
                <c:pt idx="2687">
                  <c:v>44.866667</c:v>
                </c:pt>
                <c:pt idx="2688">
                  <c:v>44.883333</c:v>
                </c:pt>
                <c:pt idx="2689">
                  <c:v>44.9</c:v>
                </c:pt>
                <c:pt idx="2690">
                  <c:v>44.916666999999997</c:v>
                </c:pt>
                <c:pt idx="2691">
                  <c:v>44.933332999999998</c:v>
                </c:pt>
                <c:pt idx="2692">
                  <c:v>44.95</c:v>
                </c:pt>
                <c:pt idx="2693">
                  <c:v>44.966667000000001</c:v>
                </c:pt>
                <c:pt idx="2694">
                  <c:v>44.983333000000002</c:v>
                </c:pt>
                <c:pt idx="2695">
                  <c:v>45</c:v>
                </c:pt>
                <c:pt idx="2696">
                  <c:v>45.016666999999998</c:v>
                </c:pt>
                <c:pt idx="2697">
                  <c:v>45.033332999999999</c:v>
                </c:pt>
                <c:pt idx="2698">
                  <c:v>45.05</c:v>
                </c:pt>
                <c:pt idx="2699">
                  <c:v>45.066667000000002</c:v>
                </c:pt>
                <c:pt idx="2700">
                  <c:v>45.083333000000003</c:v>
                </c:pt>
                <c:pt idx="2701">
                  <c:v>45.1</c:v>
                </c:pt>
                <c:pt idx="2702">
                  <c:v>45.116667</c:v>
                </c:pt>
                <c:pt idx="2703">
                  <c:v>45.133333</c:v>
                </c:pt>
                <c:pt idx="2704">
                  <c:v>45.15</c:v>
                </c:pt>
                <c:pt idx="2705">
                  <c:v>45.166666999999997</c:v>
                </c:pt>
                <c:pt idx="2706">
                  <c:v>45.183332999999998</c:v>
                </c:pt>
                <c:pt idx="2707">
                  <c:v>45.2</c:v>
                </c:pt>
                <c:pt idx="2708">
                  <c:v>45.216667000000001</c:v>
                </c:pt>
                <c:pt idx="2709">
                  <c:v>45.233333000000002</c:v>
                </c:pt>
                <c:pt idx="2710">
                  <c:v>45.25</c:v>
                </c:pt>
                <c:pt idx="2711">
                  <c:v>45.266666999999998</c:v>
                </c:pt>
                <c:pt idx="2712">
                  <c:v>45.283332999999999</c:v>
                </c:pt>
                <c:pt idx="2713">
                  <c:v>45.3</c:v>
                </c:pt>
                <c:pt idx="2714">
                  <c:v>45.316667000000002</c:v>
                </c:pt>
                <c:pt idx="2715">
                  <c:v>45.333333000000003</c:v>
                </c:pt>
                <c:pt idx="2716">
                  <c:v>45.35</c:v>
                </c:pt>
                <c:pt idx="2717">
                  <c:v>45.366667</c:v>
                </c:pt>
                <c:pt idx="2718">
                  <c:v>45.383333</c:v>
                </c:pt>
                <c:pt idx="2719">
                  <c:v>45.4</c:v>
                </c:pt>
                <c:pt idx="2720">
                  <c:v>45.416666999999997</c:v>
                </c:pt>
                <c:pt idx="2721">
                  <c:v>45.433332999999998</c:v>
                </c:pt>
                <c:pt idx="2722">
                  <c:v>45.45</c:v>
                </c:pt>
                <c:pt idx="2723">
                  <c:v>45.466667000000001</c:v>
                </c:pt>
                <c:pt idx="2724">
                  <c:v>45.483333000000002</c:v>
                </c:pt>
                <c:pt idx="2725">
                  <c:v>45.5</c:v>
                </c:pt>
                <c:pt idx="2726">
                  <c:v>45.516666999999998</c:v>
                </c:pt>
                <c:pt idx="2727">
                  <c:v>45.533332999999999</c:v>
                </c:pt>
                <c:pt idx="2728">
                  <c:v>45.55</c:v>
                </c:pt>
                <c:pt idx="2729">
                  <c:v>45.566667000000002</c:v>
                </c:pt>
                <c:pt idx="2730">
                  <c:v>45.583333000000003</c:v>
                </c:pt>
                <c:pt idx="2731">
                  <c:v>45.6</c:v>
                </c:pt>
                <c:pt idx="2732">
                  <c:v>45.616667</c:v>
                </c:pt>
                <c:pt idx="2733">
                  <c:v>45.633333</c:v>
                </c:pt>
                <c:pt idx="2734">
                  <c:v>45.65</c:v>
                </c:pt>
                <c:pt idx="2735">
                  <c:v>45.666666999999997</c:v>
                </c:pt>
                <c:pt idx="2736">
                  <c:v>45.683332999999998</c:v>
                </c:pt>
                <c:pt idx="2737">
                  <c:v>45.7</c:v>
                </c:pt>
                <c:pt idx="2738">
                  <c:v>45.716667000000001</c:v>
                </c:pt>
                <c:pt idx="2739">
                  <c:v>45.733333000000002</c:v>
                </c:pt>
                <c:pt idx="2740">
                  <c:v>45.75</c:v>
                </c:pt>
                <c:pt idx="2741">
                  <c:v>45.766666999999998</c:v>
                </c:pt>
                <c:pt idx="2742">
                  <c:v>45.783332999999999</c:v>
                </c:pt>
                <c:pt idx="2743">
                  <c:v>45.8</c:v>
                </c:pt>
                <c:pt idx="2744">
                  <c:v>45.816667000000002</c:v>
                </c:pt>
                <c:pt idx="2745">
                  <c:v>45.833333000000003</c:v>
                </c:pt>
                <c:pt idx="2746">
                  <c:v>45.85</c:v>
                </c:pt>
                <c:pt idx="2747">
                  <c:v>45.866667</c:v>
                </c:pt>
                <c:pt idx="2748">
                  <c:v>45.883333</c:v>
                </c:pt>
                <c:pt idx="2749">
                  <c:v>45.9</c:v>
                </c:pt>
                <c:pt idx="2750">
                  <c:v>45.916666999999997</c:v>
                </c:pt>
                <c:pt idx="2751">
                  <c:v>45.933332999999998</c:v>
                </c:pt>
                <c:pt idx="2752">
                  <c:v>45.95</c:v>
                </c:pt>
                <c:pt idx="2753">
                  <c:v>45.966667000000001</c:v>
                </c:pt>
                <c:pt idx="2754">
                  <c:v>45.983333000000002</c:v>
                </c:pt>
                <c:pt idx="2755">
                  <c:v>46</c:v>
                </c:pt>
                <c:pt idx="2756">
                  <c:v>46.016666999999998</c:v>
                </c:pt>
                <c:pt idx="2757">
                  <c:v>46.033332999999999</c:v>
                </c:pt>
                <c:pt idx="2758">
                  <c:v>46.05</c:v>
                </c:pt>
                <c:pt idx="2759">
                  <c:v>46.066667000000002</c:v>
                </c:pt>
                <c:pt idx="2760">
                  <c:v>46.083333000000003</c:v>
                </c:pt>
                <c:pt idx="2761">
                  <c:v>46.1</c:v>
                </c:pt>
                <c:pt idx="2762">
                  <c:v>46.116667</c:v>
                </c:pt>
                <c:pt idx="2763">
                  <c:v>46.133333</c:v>
                </c:pt>
                <c:pt idx="2764">
                  <c:v>46.15</c:v>
                </c:pt>
                <c:pt idx="2765">
                  <c:v>46.166666999999997</c:v>
                </c:pt>
                <c:pt idx="2766">
                  <c:v>46.183332999999998</c:v>
                </c:pt>
                <c:pt idx="2767">
                  <c:v>46.2</c:v>
                </c:pt>
                <c:pt idx="2768">
                  <c:v>46.216667000000001</c:v>
                </c:pt>
                <c:pt idx="2769">
                  <c:v>46.233333000000002</c:v>
                </c:pt>
                <c:pt idx="2770">
                  <c:v>46.25</c:v>
                </c:pt>
                <c:pt idx="2771">
                  <c:v>46.266666999999998</c:v>
                </c:pt>
                <c:pt idx="2772">
                  <c:v>46.283332999999999</c:v>
                </c:pt>
                <c:pt idx="2773">
                  <c:v>46.3</c:v>
                </c:pt>
                <c:pt idx="2774">
                  <c:v>46.316667000000002</c:v>
                </c:pt>
                <c:pt idx="2775">
                  <c:v>46.333333000000003</c:v>
                </c:pt>
                <c:pt idx="2776">
                  <c:v>46.35</c:v>
                </c:pt>
                <c:pt idx="2777">
                  <c:v>46.366667</c:v>
                </c:pt>
                <c:pt idx="2778">
                  <c:v>46.383333</c:v>
                </c:pt>
                <c:pt idx="2779">
                  <c:v>46.4</c:v>
                </c:pt>
                <c:pt idx="2780">
                  <c:v>46.416666999999997</c:v>
                </c:pt>
                <c:pt idx="2781">
                  <c:v>46.433332999999998</c:v>
                </c:pt>
                <c:pt idx="2782">
                  <c:v>46.45</c:v>
                </c:pt>
                <c:pt idx="2783">
                  <c:v>46.466667000000001</c:v>
                </c:pt>
                <c:pt idx="2784">
                  <c:v>46.483333000000002</c:v>
                </c:pt>
                <c:pt idx="2785">
                  <c:v>46.5</c:v>
                </c:pt>
                <c:pt idx="2786">
                  <c:v>46.516666999999998</c:v>
                </c:pt>
                <c:pt idx="2787">
                  <c:v>46.533332999999999</c:v>
                </c:pt>
                <c:pt idx="2788">
                  <c:v>46.55</c:v>
                </c:pt>
                <c:pt idx="2789">
                  <c:v>46.566667000000002</c:v>
                </c:pt>
                <c:pt idx="2790">
                  <c:v>46.583333000000003</c:v>
                </c:pt>
                <c:pt idx="2791">
                  <c:v>46.6</c:v>
                </c:pt>
                <c:pt idx="2792">
                  <c:v>46.616667</c:v>
                </c:pt>
                <c:pt idx="2793">
                  <c:v>46.633333</c:v>
                </c:pt>
                <c:pt idx="2794">
                  <c:v>46.65</c:v>
                </c:pt>
                <c:pt idx="2795">
                  <c:v>46.666666999999997</c:v>
                </c:pt>
                <c:pt idx="2796">
                  <c:v>46.683332999999998</c:v>
                </c:pt>
                <c:pt idx="2797">
                  <c:v>46.7</c:v>
                </c:pt>
                <c:pt idx="2798">
                  <c:v>46.716667000000001</c:v>
                </c:pt>
                <c:pt idx="2799">
                  <c:v>46.733333000000002</c:v>
                </c:pt>
                <c:pt idx="2800">
                  <c:v>46.75</c:v>
                </c:pt>
                <c:pt idx="2801">
                  <c:v>46.766666999999998</c:v>
                </c:pt>
                <c:pt idx="2802">
                  <c:v>46.783332999999999</c:v>
                </c:pt>
                <c:pt idx="2803">
                  <c:v>46.8</c:v>
                </c:pt>
                <c:pt idx="2804">
                  <c:v>46.816667000000002</c:v>
                </c:pt>
                <c:pt idx="2805">
                  <c:v>46.833333000000003</c:v>
                </c:pt>
                <c:pt idx="2806">
                  <c:v>46.85</c:v>
                </c:pt>
                <c:pt idx="2807">
                  <c:v>46.866667</c:v>
                </c:pt>
                <c:pt idx="2808">
                  <c:v>46.883333</c:v>
                </c:pt>
                <c:pt idx="2809">
                  <c:v>46.9</c:v>
                </c:pt>
                <c:pt idx="2810">
                  <c:v>46.916666999999997</c:v>
                </c:pt>
                <c:pt idx="2811">
                  <c:v>46.933332999999998</c:v>
                </c:pt>
                <c:pt idx="2812">
                  <c:v>46.95</c:v>
                </c:pt>
                <c:pt idx="2813">
                  <c:v>46.966667000000001</c:v>
                </c:pt>
                <c:pt idx="2814">
                  <c:v>46.983333000000002</c:v>
                </c:pt>
                <c:pt idx="2815">
                  <c:v>47</c:v>
                </c:pt>
                <c:pt idx="2816">
                  <c:v>47.016666999999998</c:v>
                </c:pt>
                <c:pt idx="2817">
                  <c:v>47.033332999999999</c:v>
                </c:pt>
                <c:pt idx="2818">
                  <c:v>47.05</c:v>
                </c:pt>
                <c:pt idx="2819">
                  <c:v>47.066667000000002</c:v>
                </c:pt>
                <c:pt idx="2820">
                  <c:v>47.083333000000003</c:v>
                </c:pt>
                <c:pt idx="2821">
                  <c:v>47.1</c:v>
                </c:pt>
                <c:pt idx="2822">
                  <c:v>47.116667</c:v>
                </c:pt>
                <c:pt idx="2823">
                  <c:v>47.133333</c:v>
                </c:pt>
                <c:pt idx="2824">
                  <c:v>47.15</c:v>
                </c:pt>
                <c:pt idx="2825">
                  <c:v>47.166666999999997</c:v>
                </c:pt>
                <c:pt idx="2826">
                  <c:v>47.183332999999998</c:v>
                </c:pt>
                <c:pt idx="2827">
                  <c:v>47.2</c:v>
                </c:pt>
                <c:pt idx="2828">
                  <c:v>47.216667000000001</c:v>
                </c:pt>
                <c:pt idx="2829">
                  <c:v>47.233333000000002</c:v>
                </c:pt>
                <c:pt idx="2830">
                  <c:v>47.25</c:v>
                </c:pt>
                <c:pt idx="2831">
                  <c:v>47.266666999999998</c:v>
                </c:pt>
                <c:pt idx="2832">
                  <c:v>47.283332999999999</c:v>
                </c:pt>
                <c:pt idx="2833">
                  <c:v>47.3</c:v>
                </c:pt>
                <c:pt idx="2834">
                  <c:v>47.316667000000002</c:v>
                </c:pt>
                <c:pt idx="2835">
                  <c:v>47.333333000000003</c:v>
                </c:pt>
                <c:pt idx="2836">
                  <c:v>47.35</c:v>
                </c:pt>
                <c:pt idx="2837">
                  <c:v>47.366667</c:v>
                </c:pt>
                <c:pt idx="2838">
                  <c:v>47.383333</c:v>
                </c:pt>
                <c:pt idx="2839">
                  <c:v>47.4</c:v>
                </c:pt>
                <c:pt idx="2840">
                  <c:v>47.416666999999997</c:v>
                </c:pt>
                <c:pt idx="2841">
                  <c:v>47.433332999999998</c:v>
                </c:pt>
                <c:pt idx="2842">
                  <c:v>47.45</c:v>
                </c:pt>
                <c:pt idx="2843">
                  <c:v>47.466667000000001</c:v>
                </c:pt>
                <c:pt idx="2844">
                  <c:v>47.483333000000002</c:v>
                </c:pt>
                <c:pt idx="2845">
                  <c:v>47.5</c:v>
                </c:pt>
                <c:pt idx="2846">
                  <c:v>47.516666999999998</c:v>
                </c:pt>
                <c:pt idx="2847">
                  <c:v>47.533332999999999</c:v>
                </c:pt>
                <c:pt idx="2848">
                  <c:v>47.55</c:v>
                </c:pt>
                <c:pt idx="2849">
                  <c:v>47.566667000000002</c:v>
                </c:pt>
                <c:pt idx="2850">
                  <c:v>47.583333000000003</c:v>
                </c:pt>
                <c:pt idx="2851">
                  <c:v>47.6</c:v>
                </c:pt>
                <c:pt idx="2852">
                  <c:v>47.616667</c:v>
                </c:pt>
                <c:pt idx="2853">
                  <c:v>47.633333</c:v>
                </c:pt>
                <c:pt idx="2854">
                  <c:v>47.65</c:v>
                </c:pt>
                <c:pt idx="2855">
                  <c:v>47.666666999999997</c:v>
                </c:pt>
                <c:pt idx="2856">
                  <c:v>47.683332999999998</c:v>
                </c:pt>
                <c:pt idx="2857">
                  <c:v>47.7</c:v>
                </c:pt>
                <c:pt idx="2858">
                  <c:v>47.716667000000001</c:v>
                </c:pt>
                <c:pt idx="2859">
                  <c:v>47.733333000000002</c:v>
                </c:pt>
                <c:pt idx="2860">
                  <c:v>47.75</c:v>
                </c:pt>
                <c:pt idx="2861">
                  <c:v>47.766666999999998</c:v>
                </c:pt>
                <c:pt idx="2862">
                  <c:v>47.783332999999999</c:v>
                </c:pt>
                <c:pt idx="2863">
                  <c:v>47.8</c:v>
                </c:pt>
                <c:pt idx="2864">
                  <c:v>47.816667000000002</c:v>
                </c:pt>
                <c:pt idx="2865">
                  <c:v>47.833333000000003</c:v>
                </c:pt>
                <c:pt idx="2866">
                  <c:v>47.85</c:v>
                </c:pt>
                <c:pt idx="2867">
                  <c:v>47.866667</c:v>
                </c:pt>
                <c:pt idx="2868">
                  <c:v>47.883333</c:v>
                </c:pt>
                <c:pt idx="2869">
                  <c:v>47.9</c:v>
                </c:pt>
                <c:pt idx="2870">
                  <c:v>47.916666999999997</c:v>
                </c:pt>
                <c:pt idx="2871">
                  <c:v>47.933332999999998</c:v>
                </c:pt>
                <c:pt idx="2872">
                  <c:v>47.95</c:v>
                </c:pt>
                <c:pt idx="2873">
                  <c:v>47.966667000000001</c:v>
                </c:pt>
                <c:pt idx="2874">
                  <c:v>47.983333000000002</c:v>
                </c:pt>
                <c:pt idx="2875">
                  <c:v>48</c:v>
                </c:pt>
                <c:pt idx="2876">
                  <c:v>48.016666999999998</c:v>
                </c:pt>
                <c:pt idx="2877">
                  <c:v>48.033332999999999</c:v>
                </c:pt>
                <c:pt idx="2878">
                  <c:v>48.05</c:v>
                </c:pt>
                <c:pt idx="2879">
                  <c:v>48.066667000000002</c:v>
                </c:pt>
                <c:pt idx="2880">
                  <c:v>48.083333000000003</c:v>
                </c:pt>
                <c:pt idx="2881">
                  <c:v>48.1</c:v>
                </c:pt>
                <c:pt idx="2882">
                  <c:v>48.116667</c:v>
                </c:pt>
                <c:pt idx="2883">
                  <c:v>48.133333</c:v>
                </c:pt>
                <c:pt idx="2884">
                  <c:v>48.15</c:v>
                </c:pt>
                <c:pt idx="2885">
                  <c:v>48.166666999999997</c:v>
                </c:pt>
                <c:pt idx="2886">
                  <c:v>48.183332999999998</c:v>
                </c:pt>
                <c:pt idx="2887">
                  <c:v>48.2</c:v>
                </c:pt>
                <c:pt idx="2888">
                  <c:v>48.216667000000001</c:v>
                </c:pt>
                <c:pt idx="2889">
                  <c:v>48.233333000000002</c:v>
                </c:pt>
                <c:pt idx="2890">
                  <c:v>48.25</c:v>
                </c:pt>
                <c:pt idx="2891">
                  <c:v>48.266666999999998</c:v>
                </c:pt>
                <c:pt idx="2892">
                  <c:v>48.283332999999999</c:v>
                </c:pt>
                <c:pt idx="2893">
                  <c:v>48.3</c:v>
                </c:pt>
                <c:pt idx="2894">
                  <c:v>48.316667000000002</c:v>
                </c:pt>
                <c:pt idx="2895">
                  <c:v>48.333333000000003</c:v>
                </c:pt>
                <c:pt idx="2896">
                  <c:v>48.35</c:v>
                </c:pt>
                <c:pt idx="2897">
                  <c:v>48.366667</c:v>
                </c:pt>
                <c:pt idx="2898">
                  <c:v>48.383333</c:v>
                </c:pt>
                <c:pt idx="2899">
                  <c:v>48.4</c:v>
                </c:pt>
                <c:pt idx="2900">
                  <c:v>48.416666999999997</c:v>
                </c:pt>
                <c:pt idx="2901">
                  <c:v>48.433332999999998</c:v>
                </c:pt>
                <c:pt idx="2902">
                  <c:v>48.45</c:v>
                </c:pt>
                <c:pt idx="2903">
                  <c:v>48.466667000000001</c:v>
                </c:pt>
                <c:pt idx="2904">
                  <c:v>48.483333000000002</c:v>
                </c:pt>
                <c:pt idx="2905">
                  <c:v>48.5</c:v>
                </c:pt>
                <c:pt idx="2906">
                  <c:v>48.516666999999998</c:v>
                </c:pt>
              </c:numCache>
            </c:numRef>
          </c:xVal>
          <c:yVal>
            <c:numRef>
              <c:f>arginine!$B$2:$B$2908</c:f>
              <c:numCache>
                <c:formatCode>General</c:formatCode>
                <c:ptCount val="2907"/>
                <c:pt idx="0">
                  <c:v>4.9883199999999999</c:v>
                </c:pt>
                <c:pt idx="1">
                  <c:v>4.9888300000000001</c:v>
                </c:pt>
                <c:pt idx="2">
                  <c:v>4.9889200000000002</c:v>
                </c:pt>
                <c:pt idx="3">
                  <c:v>4.9890299999999996</c:v>
                </c:pt>
                <c:pt idx="4">
                  <c:v>4.98916</c:v>
                </c:pt>
                <c:pt idx="5">
                  <c:v>4.9891699999999997</c:v>
                </c:pt>
                <c:pt idx="6">
                  <c:v>4.9893999999999998</c:v>
                </c:pt>
                <c:pt idx="7">
                  <c:v>4.9896900000000004</c:v>
                </c:pt>
                <c:pt idx="8">
                  <c:v>4.9897099999999996</c:v>
                </c:pt>
                <c:pt idx="9">
                  <c:v>4.9897299999999998</c:v>
                </c:pt>
                <c:pt idx="10">
                  <c:v>4.9897799999999997</c:v>
                </c:pt>
                <c:pt idx="11">
                  <c:v>4.9897600000000004</c:v>
                </c:pt>
                <c:pt idx="12">
                  <c:v>4.9899800000000001</c:v>
                </c:pt>
                <c:pt idx="13">
                  <c:v>4.98996</c:v>
                </c:pt>
                <c:pt idx="14">
                  <c:v>4.9900500000000001</c:v>
                </c:pt>
                <c:pt idx="15">
                  <c:v>4.9902699999999998</c:v>
                </c:pt>
                <c:pt idx="16">
                  <c:v>4.99017</c:v>
                </c:pt>
                <c:pt idx="17">
                  <c:v>4.99003</c:v>
                </c:pt>
                <c:pt idx="18">
                  <c:v>4.99</c:v>
                </c:pt>
                <c:pt idx="19">
                  <c:v>4.98977</c:v>
                </c:pt>
                <c:pt idx="20">
                  <c:v>4.98956</c:v>
                </c:pt>
                <c:pt idx="21">
                  <c:v>4.9896599999999998</c:v>
                </c:pt>
                <c:pt idx="22">
                  <c:v>4.9897299999999998</c:v>
                </c:pt>
                <c:pt idx="23">
                  <c:v>4.9898600000000002</c:v>
                </c:pt>
                <c:pt idx="24">
                  <c:v>4.9897600000000004</c:v>
                </c:pt>
                <c:pt idx="25">
                  <c:v>4.9895899999999997</c:v>
                </c:pt>
                <c:pt idx="26">
                  <c:v>4.9896500000000001</c:v>
                </c:pt>
                <c:pt idx="27">
                  <c:v>4.9895500000000004</c:v>
                </c:pt>
                <c:pt idx="28">
                  <c:v>4.9897600000000004</c:v>
                </c:pt>
                <c:pt idx="29">
                  <c:v>4.9898800000000003</c:v>
                </c:pt>
                <c:pt idx="30">
                  <c:v>4.9900900000000004</c:v>
                </c:pt>
                <c:pt idx="31">
                  <c:v>4.99</c:v>
                </c:pt>
                <c:pt idx="32">
                  <c:v>4.9898300000000004</c:v>
                </c:pt>
                <c:pt idx="33">
                  <c:v>4.9897400000000003</c:v>
                </c:pt>
                <c:pt idx="34">
                  <c:v>4.9897600000000004</c:v>
                </c:pt>
                <c:pt idx="35">
                  <c:v>4.9898400000000001</c:v>
                </c:pt>
                <c:pt idx="36">
                  <c:v>4.9899699999999996</c:v>
                </c:pt>
                <c:pt idx="37">
                  <c:v>4.9898600000000002</c:v>
                </c:pt>
                <c:pt idx="38">
                  <c:v>4.9897099999999996</c:v>
                </c:pt>
                <c:pt idx="39">
                  <c:v>4.9897200000000002</c:v>
                </c:pt>
                <c:pt idx="40">
                  <c:v>4.9897499999999999</c:v>
                </c:pt>
                <c:pt idx="41">
                  <c:v>4.9898699999999998</c:v>
                </c:pt>
                <c:pt idx="42">
                  <c:v>4.9899199999999997</c:v>
                </c:pt>
                <c:pt idx="43">
                  <c:v>4.9897900000000002</c:v>
                </c:pt>
                <c:pt idx="44">
                  <c:v>4.9897999999999998</c:v>
                </c:pt>
                <c:pt idx="45">
                  <c:v>4.9898199999999999</c:v>
                </c:pt>
                <c:pt idx="46">
                  <c:v>4.98977</c:v>
                </c:pt>
                <c:pt idx="47">
                  <c:v>4.9896399999999996</c:v>
                </c:pt>
                <c:pt idx="48">
                  <c:v>4.9897799999999997</c:v>
                </c:pt>
                <c:pt idx="49">
                  <c:v>4.9900399999999996</c:v>
                </c:pt>
                <c:pt idx="50">
                  <c:v>4.9901400000000002</c:v>
                </c:pt>
                <c:pt idx="51">
                  <c:v>4.9903399999999998</c:v>
                </c:pt>
                <c:pt idx="52">
                  <c:v>4.9903199999999996</c:v>
                </c:pt>
                <c:pt idx="53">
                  <c:v>4.9900399999999996</c:v>
                </c:pt>
                <c:pt idx="54">
                  <c:v>4.9895300000000002</c:v>
                </c:pt>
                <c:pt idx="55">
                  <c:v>4.9899399999999998</c:v>
                </c:pt>
                <c:pt idx="56">
                  <c:v>4.9891500000000004</c:v>
                </c:pt>
                <c:pt idx="57">
                  <c:v>4.9870400000000004</c:v>
                </c:pt>
                <c:pt idx="58">
                  <c:v>4.9738300000000004</c:v>
                </c:pt>
                <c:pt idx="59">
                  <c:v>4.9592200000000002</c:v>
                </c:pt>
                <c:pt idx="60">
                  <c:v>4.9502600000000001</c:v>
                </c:pt>
                <c:pt idx="61">
                  <c:v>4.9502699999999997</c:v>
                </c:pt>
                <c:pt idx="62">
                  <c:v>4.9533399999999999</c:v>
                </c:pt>
                <c:pt idx="63">
                  <c:v>4.9570499999999997</c:v>
                </c:pt>
                <c:pt idx="64">
                  <c:v>4.9623699999999999</c:v>
                </c:pt>
                <c:pt idx="65">
                  <c:v>4.9712100000000001</c:v>
                </c:pt>
                <c:pt idx="66">
                  <c:v>4.9775999999999998</c:v>
                </c:pt>
                <c:pt idx="67">
                  <c:v>4.98034</c:v>
                </c:pt>
                <c:pt idx="68">
                  <c:v>4.9820099999999998</c:v>
                </c:pt>
                <c:pt idx="69">
                  <c:v>4.9821499999999999</c:v>
                </c:pt>
                <c:pt idx="70">
                  <c:v>4.9836799999999997</c:v>
                </c:pt>
                <c:pt idx="71">
                  <c:v>4.98468</c:v>
                </c:pt>
                <c:pt idx="72">
                  <c:v>4.9854099999999999</c:v>
                </c:pt>
                <c:pt idx="73">
                  <c:v>4.9859499999999999</c:v>
                </c:pt>
                <c:pt idx="74">
                  <c:v>4.9859799999999996</c:v>
                </c:pt>
                <c:pt idx="75">
                  <c:v>4.9856600000000002</c:v>
                </c:pt>
                <c:pt idx="76">
                  <c:v>4.9858500000000001</c:v>
                </c:pt>
                <c:pt idx="77">
                  <c:v>4.9861899999999997</c:v>
                </c:pt>
                <c:pt idx="78">
                  <c:v>4.9864300000000004</c:v>
                </c:pt>
                <c:pt idx="79">
                  <c:v>4.9868300000000003</c:v>
                </c:pt>
                <c:pt idx="80">
                  <c:v>4.9870000000000001</c:v>
                </c:pt>
                <c:pt idx="81">
                  <c:v>4.9867999999999997</c:v>
                </c:pt>
                <c:pt idx="82">
                  <c:v>4.9867400000000002</c:v>
                </c:pt>
                <c:pt idx="83">
                  <c:v>4.9866999999999999</c:v>
                </c:pt>
                <c:pt idx="84">
                  <c:v>4.9868899999999998</c:v>
                </c:pt>
                <c:pt idx="85">
                  <c:v>4.9868100000000002</c:v>
                </c:pt>
                <c:pt idx="86">
                  <c:v>4.9868499999999996</c:v>
                </c:pt>
                <c:pt idx="87">
                  <c:v>4.9870700000000001</c:v>
                </c:pt>
                <c:pt idx="88">
                  <c:v>4.9872899999999998</c:v>
                </c:pt>
                <c:pt idx="89">
                  <c:v>4.9874000000000001</c:v>
                </c:pt>
                <c:pt idx="90">
                  <c:v>4.9872100000000001</c:v>
                </c:pt>
                <c:pt idx="91">
                  <c:v>4.98712</c:v>
                </c:pt>
                <c:pt idx="92">
                  <c:v>4.9868800000000002</c:v>
                </c:pt>
                <c:pt idx="93">
                  <c:v>4.9868100000000002</c:v>
                </c:pt>
                <c:pt idx="94">
                  <c:v>4.9868600000000001</c:v>
                </c:pt>
                <c:pt idx="95">
                  <c:v>4.98691</c:v>
                </c:pt>
                <c:pt idx="96">
                  <c:v>4.9868699999999997</c:v>
                </c:pt>
                <c:pt idx="97">
                  <c:v>4.9867999999999997</c:v>
                </c:pt>
                <c:pt idx="98">
                  <c:v>4.9869399999999997</c:v>
                </c:pt>
                <c:pt idx="99">
                  <c:v>4.9870799999999997</c:v>
                </c:pt>
                <c:pt idx="100">
                  <c:v>4.98698</c:v>
                </c:pt>
                <c:pt idx="101">
                  <c:v>4.9868800000000002</c:v>
                </c:pt>
                <c:pt idx="102">
                  <c:v>4.9867600000000003</c:v>
                </c:pt>
                <c:pt idx="103">
                  <c:v>4.9867800000000004</c:v>
                </c:pt>
                <c:pt idx="104">
                  <c:v>4.9868499999999996</c:v>
                </c:pt>
                <c:pt idx="105">
                  <c:v>4.9868499999999996</c:v>
                </c:pt>
                <c:pt idx="106">
                  <c:v>4.98698</c:v>
                </c:pt>
                <c:pt idx="107">
                  <c:v>4.9871100000000004</c:v>
                </c:pt>
                <c:pt idx="108">
                  <c:v>4.9871299999999996</c:v>
                </c:pt>
                <c:pt idx="109">
                  <c:v>4.9872399999999999</c:v>
                </c:pt>
                <c:pt idx="110">
                  <c:v>4.9873700000000003</c:v>
                </c:pt>
                <c:pt idx="111">
                  <c:v>4.98733</c:v>
                </c:pt>
                <c:pt idx="112">
                  <c:v>4.9874099999999997</c:v>
                </c:pt>
                <c:pt idx="113">
                  <c:v>4.9873900000000004</c:v>
                </c:pt>
                <c:pt idx="114">
                  <c:v>4.9871999999999996</c:v>
                </c:pt>
                <c:pt idx="115">
                  <c:v>4.9873900000000004</c:v>
                </c:pt>
                <c:pt idx="116">
                  <c:v>4.9874099999999997</c:v>
                </c:pt>
                <c:pt idx="117">
                  <c:v>4.9873399999999997</c:v>
                </c:pt>
                <c:pt idx="118">
                  <c:v>4.9872899999999998</c:v>
                </c:pt>
                <c:pt idx="119">
                  <c:v>4.9873799999999999</c:v>
                </c:pt>
                <c:pt idx="120">
                  <c:v>4.9874299999999998</c:v>
                </c:pt>
                <c:pt idx="121">
                  <c:v>4.9873799999999999</c:v>
                </c:pt>
                <c:pt idx="122">
                  <c:v>4.9872199999999998</c:v>
                </c:pt>
                <c:pt idx="123">
                  <c:v>4.9873099999999999</c:v>
                </c:pt>
                <c:pt idx="124">
                  <c:v>4.9873099999999999</c:v>
                </c:pt>
                <c:pt idx="125">
                  <c:v>4.9874700000000001</c:v>
                </c:pt>
                <c:pt idx="126">
                  <c:v>4.9875600000000002</c:v>
                </c:pt>
                <c:pt idx="127">
                  <c:v>4.9875600000000002</c:v>
                </c:pt>
                <c:pt idx="128">
                  <c:v>4.9875600000000002</c:v>
                </c:pt>
                <c:pt idx="129">
                  <c:v>4.9875999999999996</c:v>
                </c:pt>
                <c:pt idx="130">
                  <c:v>4.9874799999999997</c:v>
                </c:pt>
                <c:pt idx="131">
                  <c:v>4.9876199999999997</c:v>
                </c:pt>
                <c:pt idx="132">
                  <c:v>4.9875499999999997</c:v>
                </c:pt>
                <c:pt idx="133">
                  <c:v>4.9874299999999998</c:v>
                </c:pt>
                <c:pt idx="134">
                  <c:v>4.9873500000000002</c:v>
                </c:pt>
                <c:pt idx="135">
                  <c:v>4.9873799999999999</c:v>
                </c:pt>
                <c:pt idx="136">
                  <c:v>4.9873799999999999</c:v>
                </c:pt>
                <c:pt idx="137">
                  <c:v>4.9873399999999997</c:v>
                </c:pt>
                <c:pt idx="138">
                  <c:v>4.9873399999999997</c:v>
                </c:pt>
                <c:pt idx="139">
                  <c:v>4.9872800000000002</c:v>
                </c:pt>
                <c:pt idx="140">
                  <c:v>4.9873099999999999</c:v>
                </c:pt>
                <c:pt idx="141">
                  <c:v>4.9874499999999999</c:v>
                </c:pt>
                <c:pt idx="142">
                  <c:v>4.9874599999999996</c:v>
                </c:pt>
                <c:pt idx="143">
                  <c:v>4.9874700000000001</c:v>
                </c:pt>
                <c:pt idx="144">
                  <c:v>4.9874499999999999</c:v>
                </c:pt>
                <c:pt idx="145">
                  <c:v>4.98752</c:v>
                </c:pt>
                <c:pt idx="146">
                  <c:v>4.9874400000000003</c:v>
                </c:pt>
                <c:pt idx="147">
                  <c:v>4.9873099999999999</c:v>
                </c:pt>
                <c:pt idx="148">
                  <c:v>4.9872199999999998</c:v>
                </c:pt>
                <c:pt idx="149">
                  <c:v>4.98733</c:v>
                </c:pt>
                <c:pt idx="150">
                  <c:v>4.9874900000000002</c:v>
                </c:pt>
                <c:pt idx="151">
                  <c:v>4.9874200000000002</c:v>
                </c:pt>
                <c:pt idx="152">
                  <c:v>4.9873200000000004</c:v>
                </c:pt>
                <c:pt idx="153">
                  <c:v>4.9872699999999996</c:v>
                </c:pt>
                <c:pt idx="154">
                  <c:v>4.98733</c:v>
                </c:pt>
                <c:pt idx="155">
                  <c:v>4.9873700000000003</c:v>
                </c:pt>
                <c:pt idx="156">
                  <c:v>4.9873099999999999</c:v>
                </c:pt>
                <c:pt idx="157">
                  <c:v>4.98719</c:v>
                </c:pt>
                <c:pt idx="158">
                  <c:v>4.9870599999999996</c:v>
                </c:pt>
                <c:pt idx="159">
                  <c:v>4.9872800000000002</c:v>
                </c:pt>
                <c:pt idx="160">
                  <c:v>4.9872699999999996</c:v>
                </c:pt>
                <c:pt idx="161">
                  <c:v>4.9872100000000001</c:v>
                </c:pt>
                <c:pt idx="162">
                  <c:v>4.9872199999999998</c:v>
                </c:pt>
                <c:pt idx="163">
                  <c:v>4.9874099999999997</c:v>
                </c:pt>
                <c:pt idx="164">
                  <c:v>4.9870900000000002</c:v>
                </c:pt>
                <c:pt idx="165">
                  <c:v>4.9867299999999997</c:v>
                </c:pt>
                <c:pt idx="166">
                  <c:v>4.9869700000000003</c:v>
                </c:pt>
                <c:pt idx="167">
                  <c:v>4.9873500000000002</c:v>
                </c:pt>
                <c:pt idx="168">
                  <c:v>4.9874999999999998</c:v>
                </c:pt>
                <c:pt idx="169">
                  <c:v>4.9874200000000002</c:v>
                </c:pt>
                <c:pt idx="170">
                  <c:v>4.9874099999999997</c:v>
                </c:pt>
                <c:pt idx="171">
                  <c:v>4.9874799999999997</c:v>
                </c:pt>
                <c:pt idx="172">
                  <c:v>4.9874499999999999</c:v>
                </c:pt>
                <c:pt idx="173">
                  <c:v>4.9872199999999998</c:v>
                </c:pt>
                <c:pt idx="174">
                  <c:v>4.9872699999999996</c:v>
                </c:pt>
                <c:pt idx="175">
                  <c:v>4.9869899999999996</c:v>
                </c:pt>
                <c:pt idx="176">
                  <c:v>4.9868300000000003</c:v>
                </c:pt>
                <c:pt idx="177">
                  <c:v>4.9869500000000002</c:v>
                </c:pt>
                <c:pt idx="178">
                  <c:v>4.9870700000000001</c:v>
                </c:pt>
                <c:pt idx="179">
                  <c:v>4.9871100000000004</c:v>
                </c:pt>
                <c:pt idx="180">
                  <c:v>4.9868899999999998</c:v>
                </c:pt>
                <c:pt idx="181">
                  <c:v>4.9866700000000002</c:v>
                </c:pt>
                <c:pt idx="182">
                  <c:v>4.9864699999999997</c:v>
                </c:pt>
                <c:pt idx="183">
                  <c:v>4.9862599999999997</c:v>
                </c:pt>
                <c:pt idx="184">
                  <c:v>4.9861000000000004</c:v>
                </c:pt>
                <c:pt idx="185">
                  <c:v>4.9861500000000003</c:v>
                </c:pt>
                <c:pt idx="186">
                  <c:v>4.9862799999999998</c:v>
                </c:pt>
                <c:pt idx="187">
                  <c:v>4.9863499999999998</c:v>
                </c:pt>
                <c:pt idx="188">
                  <c:v>4.9862900000000003</c:v>
                </c:pt>
                <c:pt idx="189">
                  <c:v>4.9862200000000003</c:v>
                </c:pt>
                <c:pt idx="190">
                  <c:v>4.9861599999999999</c:v>
                </c:pt>
                <c:pt idx="191">
                  <c:v>4.9860199999999999</c:v>
                </c:pt>
                <c:pt idx="192">
                  <c:v>4.9859499999999999</c:v>
                </c:pt>
                <c:pt idx="193">
                  <c:v>4.9859999999999998</c:v>
                </c:pt>
                <c:pt idx="194">
                  <c:v>4.9859900000000001</c:v>
                </c:pt>
                <c:pt idx="195">
                  <c:v>4.9859400000000003</c:v>
                </c:pt>
                <c:pt idx="196">
                  <c:v>4.9855799999999997</c:v>
                </c:pt>
                <c:pt idx="197">
                  <c:v>4.9855299999999998</c:v>
                </c:pt>
                <c:pt idx="198">
                  <c:v>4.9856499999999997</c:v>
                </c:pt>
                <c:pt idx="199">
                  <c:v>4.9858599999999997</c:v>
                </c:pt>
                <c:pt idx="200">
                  <c:v>4.9858200000000004</c:v>
                </c:pt>
                <c:pt idx="201">
                  <c:v>4.9852400000000001</c:v>
                </c:pt>
                <c:pt idx="202">
                  <c:v>4.9847400000000004</c:v>
                </c:pt>
                <c:pt idx="203">
                  <c:v>4.9842199999999997</c:v>
                </c:pt>
                <c:pt idx="204">
                  <c:v>4.9832900000000002</c:v>
                </c:pt>
                <c:pt idx="205">
                  <c:v>4.9844499999999998</c:v>
                </c:pt>
                <c:pt idx="206">
                  <c:v>4.98508</c:v>
                </c:pt>
                <c:pt idx="207">
                  <c:v>4.9750699999999997</c:v>
                </c:pt>
                <c:pt idx="208">
                  <c:v>4.9297899999999997</c:v>
                </c:pt>
                <c:pt idx="209">
                  <c:v>4.8589399999999996</c:v>
                </c:pt>
                <c:pt idx="210">
                  <c:v>4.8064600000000004</c:v>
                </c:pt>
                <c:pt idx="211">
                  <c:v>4.7801900000000002</c:v>
                </c:pt>
                <c:pt idx="212">
                  <c:v>4.7895799999999999</c:v>
                </c:pt>
                <c:pt idx="213">
                  <c:v>4.8205299999999998</c:v>
                </c:pt>
                <c:pt idx="214">
                  <c:v>4.8597900000000003</c:v>
                </c:pt>
                <c:pt idx="215">
                  <c:v>4.8949999999999996</c:v>
                </c:pt>
                <c:pt idx="216">
                  <c:v>4.9229200000000004</c:v>
                </c:pt>
                <c:pt idx="217">
                  <c:v>4.9393700000000003</c:v>
                </c:pt>
                <c:pt idx="218">
                  <c:v>4.9509499999999997</c:v>
                </c:pt>
                <c:pt idx="219">
                  <c:v>4.9593100000000003</c:v>
                </c:pt>
                <c:pt idx="220">
                  <c:v>4.9600999999999997</c:v>
                </c:pt>
                <c:pt idx="221">
                  <c:v>4.9635499999999997</c:v>
                </c:pt>
                <c:pt idx="222">
                  <c:v>4.9668900000000002</c:v>
                </c:pt>
                <c:pt idx="223">
                  <c:v>4.9684200000000001</c:v>
                </c:pt>
                <c:pt idx="224">
                  <c:v>4.9697100000000001</c:v>
                </c:pt>
                <c:pt idx="225">
                  <c:v>4.9714200000000002</c:v>
                </c:pt>
                <c:pt idx="226">
                  <c:v>4.9728700000000003</c:v>
                </c:pt>
                <c:pt idx="227">
                  <c:v>4.9742600000000001</c:v>
                </c:pt>
                <c:pt idx="228">
                  <c:v>4.9754800000000001</c:v>
                </c:pt>
                <c:pt idx="229">
                  <c:v>4.9767599999999996</c:v>
                </c:pt>
                <c:pt idx="230">
                  <c:v>4.9774200000000004</c:v>
                </c:pt>
                <c:pt idx="231">
                  <c:v>4.97797</c:v>
                </c:pt>
                <c:pt idx="232">
                  <c:v>4.9780499999999996</c:v>
                </c:pt>
                <c:pt idx="233">
                  <c:v>4.9783200000000001</c:v>
                </c:pt>
                <c:pt idx="234">
                  <c:v>4.9787699999999999</c:v>
                </c:pt>
                <c:pt idx="235">
                  <c:v>4.9794499999999999</c:v>
                </c:pt>
                <c:pt idx="236">
                  <c:v>4.9801700000000002</c:v>
                </c:pt>
                <c:pt idx="237">
                  <c:v>4.98055</c:v>
                </c:pt>
                <c:pt idx="238">
                  <c:v>4.9807100000000002</c:v>
                </c:pt>
                <c:pt idx="239">
                  <c:v>4.9809200000000002</c:v>
                </c:pt>
                <c:pt idx="240">
                  <c:v>4.9810400000000001</c:v>
                </c:pt>
                <c:pt idx="241">
                  <c:v>4.9811199999999998</c:v>
                </c:pt>
                <c:pt idx="242">
                  <c:v>4.9812900000000004</c:v>
                </c:pt>
                <c:pt idx="243">
                  <c:v>4.9815699999999996</c:v>
                </c:pt>
                <c:pt idx="244">
                  <c:v>4.9815800000000001</c:v>
                </c:pt>
                <c:pt idx="245">
                  <c:v>4.9816599999999998</c:v>
                </c:pt>
                <c:pt idx="246">
                  <c:v>4.9819800000000001</c:v>
                </c:pt>
                <c:pt idx="247">
                  <c:v>4.98231</c:v>
                </c:pt>
                <c:pt idx="248">
                  <c:v>4.9823700000000004</c:v>
                </c:pt>
                <c:pt idx="249">
                  <c:v>4.9824200000000003</c:v>
                </c:pt>
                <c:pt idx="250">
                  <c:v>4.98245</c:v>
                </c:pt>
                <c:pt idx="251">
                  <c:v>4.9825999999999997</c:v>
                </c:pt>
                <c:pt idx="252">
                  <c:v>4.9825600000000003</c:v>
                </c:pt>
                <c:pt idx="253">
                  <c:v>4.9825600000000003</c:v>
                </c:pt>
                <c:pt idx="254">
                  <c:v>4.9824299999999999</c:v>
                </c:pt>
                <c:pt idx="255">
                  <c:v>4.9824900000000003</c:v>
                </c:pt>
                <c:pt idx="256">
                  <c:v>4.9825499999999998</c:v>
                </c:pt>
                <c:pt idx="257">
                  <c:v>4.9823399999999998</c:v>
                </c:pt>
                <c:pt idx="258">
                  <c:v>4.9824200000000003</c:v>
                </c:pt>
                <c:pt idx="259">
                  <c:v>4.9828099999999997</c:v>
                </c:pt>
                <c:pt idx="260">
                  <c:v>4.9831799999999999</c:v>
                </c:pt>
                <c:pt idx="261">
                  <c:v>4.9835099999999999</c:v>
                </c:pt>
                <c:pt idx="262">
                  <c:v>4.9836999999999998</c:v>
                </c:pt>
                <c:pt idx="263">
                  <c:v>4.9837899999999999</c:v>
                </c:pt>
                <c:pt idx="264">
                  <c:v>4.9839200000000003</c:v>
                </c:pt>
                <c:pt idx="265">
                  <c:v>4.9837400000000001</c:v>
                </c:pt>
                <c:pt idx="266">
                  <c:v>4.9836</c:v>
                </c:pt>
                <c:pt idx="267">
                  <c:v>4.98346</c:v>
                </c:pt>
                <c:pt idx="268">
                  <c:v>4.9836499999999999</c:v>
                </c:pt>
                <c:pt idx="269">
                  <c:v>4.9837899999999999</c:v>
                </c:pt>
                <c:pt idx="270">
                  <c:v>4.9840799999999996</c:v>
                </c:pt>
                <c:pt idx="271">
                  <c:v>4.9842300000000002</c:v>
                </c:pt>
                <c:pt idx="272">
                  <c:v>4.9843400000000004</c:v>
                </c:pt>
                <c:pt idx="273">
                  <c:v>4.9841699999999998</c:v>
                </c:pt>
                <c:pt idx="274">
                  <c:v>4.9837699999999998</c:v>
                </c:pt>
                <c:pt idx="275">
                  <c:v>4.9836799999999997</c:v>
                </c:pt>
                <c:pt idx="276">
                  <c:v>4.9835500000000001</c:v>
                </c:pt>
                <c:pt idx="277">
                  <c:v>4.9833999999999996</c:v>
                </c:pt>
                <c:pt idx="278">
                  <c:v>4.9831200000000004</c:v>
                </c:pt>
                <c:pt idx="279">
                  <c:v>4.9830199999999998</c:v>
                </c:pt>
                <c:pt idx="280">
                  <c:v>4.98306</c:v>
                </c:pt>
                <c:pt idx="281">
                  <c:v>4.9831300000000001</c:v>
                </c:pt>
                <c:pt idx="282">
                  <c:v>4.9828999999999999</c:v>
                </c:pt>
                <c:pt idx="283">
                  <c:v>4.9829299999999996</c:v>
                </c:pt>
                <c:pt idx="284">
                  <c:v>4.9828099999999997</c:v>
                </c:pt>
                <c:pt idx="285">
                  <c:v>4.9828200000000002</c:v>
                </c:pt>
                <c:pt idx="286">
                  <c:v>4.98271</c:v>
                </c:pt>
                <c:pt idx="287">
                  <c:v>4.9824200000000003</c:v>
                </c:pt>
                <c:pt idx="288">
                  <c:v>4.9821600000000004</c:v>
                </c:pt>
                <c:pt idx="289">
                  <c:v>4.9821999999999997</c:v>
                </c:pt>
                <c:pt idx="290">
                  <c:v>4.9822899999999999</c:v>
                </c:pt>
                <c:pt idx="291">
                  <c:v>4.9824900000000003</c:v>
                </c:pt>
                <c:pt idx="292">
                  <c:v>4.9826899999999998</c:v>
                </c:pt>
                <c:pt idx="293">
                  <c:v>4.98264</c:v>
                </c:pt>
                <c:pt idx="294">
                  <c:v>4.9824000000000002</c:v>
                </c:pt>
                <c:pt idx="295">
                  <c:v>4.9823300000000001</c:v>
                </c:pt>
                <c:pt idx="296">
                  <c:v>4.98238</c:v>
                </c:pt>
                <c:pt idx="297">
                  <c:v>4.9822600000000001</c:v>
                </c:pt>
                <c:pt idx="298">
                  <c:v>4.9821299999999997</c:v>
                </c:pt>
                <c:pt idx="299">
                  <c:v>4.9821200000000001</c:v>
                </c:pt>
                <c:pt idx="300">
                  <c:v>4.9821499999999999</c:v>
                </c:pt>
                <c:pt idx="301">
                  <c:v>4.9820799999999998</c:v>
                </c:pt>
                <c:pt idx="302">
                  <c:v>4.9820700000000002</c:v>
                </c:pt>
                <c:pt idx="303">
                  <c:v>4.9822300000000004</c:v>
                </c:pt>
                <c:pt idx="304">
                  <c:v>4.9824000000000002</c:v>
                </c:pt>
                <c:pt idx="305">
                  <c:v>4.9826300000000003</c:v>
                </c:pt>
                <c:pt idx="306">
                  <c:v>4.9827700000000004</c:v>
                </c:pt>
                <c:pt idx="307">
                  <c:v>4.9828099999999997</c:v>
                </c:pt>
                <c:pt idx="308">
                  <c:v>4.9828000000000001</c:v>
                </c:pt>
                <c:pt idx="309">
                  <c:v>4.98264</c:v>
                </c:pt>
                <c:pt idx="310">
                  <c:v>4.9825999999999997</c:v>
                </c:pt>
                <c:pt idx="311">
                  <c:v>4.9826899999999998</c:v>
                </c:pt>
                <c:pt idx="312">
                  <c:v>4.9829400000000001</c:v>
                </c:pt>
                <c:pt idx="313">
                  <c:v>4.9829299999999996</c:v>
                </c:pt>
                <c:pt idx="314">
                  <c:v>4.9828000000000001</c:v>
                </c:pt>
                <c:pt idx="315">
                  <c:v>4.9828400000000004</c:v>
                </c:pt>
                <c:pt idx="316">
                  <c:v>4.9828700000000001</c:v>
                </c:pt>
                <c:pt idx="317">
                  <c:v>4.9825900000000001</c:v>
                </c:pt>
                <c:pt idx="318">
                  <c:v>4.9824400000000004</c:v>
                </c:pt>
                <c:pt idx="319">
                  <c:v>4.98245</c:v>
                </c:pt>
                <c:pt idx="320">
                  <c:v>4.9823700000000004</c:v>
                </c:pt>
                <c:pt idx="321">
                  <c:v>4.9820700000000002</c:v>
                </c:pt>
                <c:pt idx="322">
                  <c:v>4.9817499999999999</c:v>
                </c:pt>
                <c:pt idx="323">
                  <c:v>4.9814100000000003</c:v>
                </c:pt>
                <c:pt idx="324">
                  <c:v>4.98123</c:v>
                </c:pt>
                <c:pt idx="325">
                  <c:v>4.9812200000000004</c:v>
                </c:pt>
                <c:pt idx="326">
                  <c:v>4.9811399999999999</c:v>
                </c:pt>
                <c:pt idx="327">
                  <c:v>4.9810699999999999</c:v>
                </c:pt>
                <c:pt idx="328">
                  <c:v>4.98088</c:v>
                </c:pt>
                <c:pt idx="329">
                  <c:v>4.9808899999999996</c:v>
                </c:pt>
                <c:pt idx="330">
                  <c:v>4.9806999999999997</c:v>
                </c:pt>
                <c:pt idx="331">
                  <c:v>4.9804899999999996</c:v>
                </c:pt>
                <c:pt idx="332">
                  <c:v>4.9804500000000003</c:v>
                </c:pt>
                <c:pt idx="333">
                  <c:v>4.9802</c:v>
                </c:pt>
                <c:pt idx="334">
                  <c:v>4.9800899999999997</c:v>
                </c:pt>
                <c:pt idx="335">
                  <c:v>4.9800300000000002</c:v>
                </c:pt>
                <c:pt idx="336">
                  <c:v>4.9801599999999997</c:v>
                </c:pt>
                <c:pt idx="337">
                  <c:v>4.9803100000000002</c:v>
                </c:pt>
                <c:pt idx="338">
                  <c:v>4.9803800000000003</c:v>
                </c:pt>
                <c:pt idx="339">
                  <c:v>4.9804399999999998</c:v>
                </c:pt>
                <c:pt idx="340">
                  <c:v>4.9802200000000001</c:v>
                </c:pt>
                <c:pt idx="341">
                  <c:v>4.9801099999999998</c:v>
                </c:pt>
                <c:pt idx="342">
                  <c:v>4.9800500000000003</c:v>
                </c:pt>
                <c:pt idx="343">
                  <c:v>4.9799600000000002</c:v>
                </c:pt>
                <c:pt idx="344">
                  <c:v>4.9798600000000004</c:v>
                </c:pt>
                <c:pt idx="345">
                  <c:v>4.97959</c:v>
                </c:pt>
                <c:pt idx="346">
                  <c:v>4.9796399999999998</c:v>
                </c:pt>
                <c:pt idx="347">
                  <c:v>4.9798400000000003</c:v>
                </c:pt>
                <c:pt idx="348">
                  <c:v>4.9797700000000003</c:v>
                </c:pt>
                <c:pt idx="349">
                  <c:v>4.9799699999999998</c:v>
                </c:pt>
                <c:pt idx="350">
                  <c:v>4.9801500000000001</c:v>
                </c:pt>
                <c:pt idx="351">
                  <c:v>4.9798600000000004</c:v>
                </c:pt>
                <c:pt idx="352">
                  <c:v>4.9797900000000004</c:v>
                </c:pt>
                <c:pt idx="353">
                  <c:v>4.9799100000000003</c:v>
                </c:pt>
                <c:pt idx="354">
                  <c:v>4.9812399999999997</c:v>
                </c:pt>
                <c:pt idx="355">
                  <c:v>4.9812000000000003</c:v>
                </c:pt>
                <c:pt idx="356">
                  <c:v>4.9826899999999998</c:v>
                </c:pt>
                <c:pt idx="357">
                  <c:v>4.97879</c:v>
                </c:pt>
                <c:pt idx="358">
                  <c:v>4.9420799999999998</c:v>
                </c:pt>
                <c:pt idx="359">
                  <c:v>4.8787799999999999</c:v>
                </c:pt>
                <c:pt idx="360">
                  <c:v>4.8193099999999998</c:v>
                </c:pt>
                <c:pt idx="361">
                  <c:v>4.7831299999999999</c:v>
                </c:pt>
                <c:pt idx="362">
                  <c:v>4.7823900000000004</c:v>
                </c:pt>
                <c:pt idx="363">
                  <c:v>4.8040099999999999</c:v>
                </c:pt>
                <c:pt idx="364">
                  <c:v>4.8391299999999999</c:v>
                </c:pt>
                <c:pt idx="365">
                  <c:v>4.87737</c:v>
                </c:pt>
                <c:pt idx="366">
                  <c:v>4.9067699999999999</c:v>
                </c:pt>
                <c:pt idx="367">
                  <c:v>4.9292600000000002</c:v>
                </c:pt>
                <c:pt idx="368">
                  <c:v>4.9459099999999996</c:v>
                </c:pt>
                <c:pt idx="369">
                  <c:v>4.9528699999999999</c:v>
                </c:pt>
                <c:pt idx="370">
                  <c:v>4.95824</c:v>
                </c:pt>
                <c:pt idx="371">
                  <c:v>4.9597699999999998</c:v>
                </c:pt>
                <c:pt idx="372">
                  <c:v>4.9602899999999996</c:v>
                </c:pt>
                <c:pt idx="373">
                  <c:v>4.9612999999999996</c:v>
                </c:pt>
                <c:pt idx="374">
                  <c:v>4.9629500000000002</c:v>
                </c:pt>
                <c:pt idx="375">
                  <c:v>4.9645200000000003</c:v>
                </c:pt>
                <c:pt idx="376">
                  <c:v>4.9656700000000003</c:v>
                </c:pt>
                <c:pt idx="377">
                  <c:v>4.96685</c:v>
                </c:pt>
                <c:pt idx="378">
                  <c:v>4.96807</c:v>
                </c:pt>
                <c:pt idx="379">
                  <c:v>4.9693500000000004</c:v>
                </c:pt>
                <c:pt idx="380">
                  <c:v>4.9706599999999996</c:v>
                </c:pt>
                <c:pt idx="381">
                  <c:v>4.9719199999999999</c:v>
                </c:pt>
                <c:pt idx="382">
                  <c:v>4.9725999999999999</c:v>
                </c:pt>
                <c:pt idx="383">
                  <c:v>4.9732200000000004</c:v>
                </c:pt>
                <c:pt idx="384">
                  <c:v>4.97384</c:v>
                </c:pt>
                <c:pt idx="385">
                  <c:v>4.9742499999999996</c:v>
                </c:pt>
                <c:pt idx="386">
                  <c:v>4.9745799999999996</c:v>
                </c:pt>
                <c:pt idx="387">
                  <c:v>4.9748200000000002</c:v>
                </c:pt>
                <c:pt idx="388">
                  <c:v>4.9751799999999999</c:v>
                </c:pt>
                <c:pt idx="389">
                  <c:v>4.9754800000000001</c:v>
                </c:pt>
                <c:pt idx="390">
                  <c:v>4.9761100000000003</c:v>
                </c:pt>
                <c:pt idx="391">
                  <c:v>4.9763099999999998</c:v>
                </c:pt>
                <c:pt idx="392">
                  <c:v>4.9765800000000002</c:v>
                </c:pt>
                <c:pt idx="393">
                  <c:v>4.9765600000000001</c:v>
                </c:pt>
                <c:pt idx="394">
                  <c:v>4.9768400000000002</c:v>
                </c:pt>
                <c:pt idx="395">
                  <c:v>4.97715</c:v>
                </c:pt>
                <c:pt idx="396">
                  <c:v>4.9772999999999996</c:v>
                </c:pt>
                <c:pt idx="397">
                  <c:v>4.9774099999999999</c:v>
                </c:pt>
                <c:pt idx="398">
                  <c:v>4.9776100000000003</c:v>
                </c:pt>
                <c:pt idx="399">
                  <c:v>4.9776800000000003</c:v>
                </c:pt>
                <c:pt idx="400">
                  <c:v>4.9779999999999998</c:v>
                </c:pt>
                <c:pt idx="401">
                  <c:v>4.9779299999999997</c:v>
                </c:pt>
                <c:pt idx="402">
                  <c:v>4.9780300000000004</c:v>
                </c:pt>
                <c:pt idx="403">
                  <c:v>4.9786999999999999</c:v>
                </c:pt>
                <c:pt idx="404">
                  <c:v>4.9789099999999999</c:v>
                </c:pt>
                <c:pt idx="405">
                  <c:v>4.9773899999999998</c:v>
                </c:pt>
                <c:pt idx="406">
                  <c:v>4.9733900000000002</c:v>
                </c:pt>
                <c:pt idx="407">
                  <c:v>4.9727300000000003</c:v>
                </c:pt>
                <c:pt idx="408">
                  <c:v>4.9736599999999997</c:v>
                </c:pt>
                <c:pt idx="409">
                  <c:v>4.9756099999999996</c:v>
                </c:pt>
                <c:pt idx="410">
                  <c:v>4.97614</c:v>
                </c:pt>
                <c:pt idx="411">
                  <c:v>4.9769699999999997</c:v>
                </c:pt>
                <c:pt idx="412">
                  <c:v>4.9770799999999999</c:v>
                </c:pt>
                <c:pt idx="413">
                  <c:v>4.9766199999999996</c:v>
                </c:pt>
                <c:pt idx="414">
                  <c:v>4.9767799999999998</c:v>
                </c:pt>
                <c:pt idx="415">
                  <c:v>4.9770899999999996</c:v>
                </c:pt>
                <c:pt idx="416">
                  <c:v>4.9774000000000003</c:v>
                </c:pt>
                <c:pt idx="417">
                  <c:v>4.9772499999999997</c:v>
                </c:pt>
                <c:pt idx="418">
                  <c:v>4.9773199999999997</c:v>
                </c:pt>
                <c:pt idx="419">
                  <c:v>4.9769899999999998</c:v>
                </c:pt>
                <c:pt idx="420">
                  <c:v>4.9767999999999999</c:v>
                </c:pt>
                <c:pt idx="421">
                  <c:v>4.97689</c:v>
                </c:pt>
                <c:pt idx="422">
                  <c:v>4.9770000000000003</c:v>
                </c:pt>
                <c:pt idx="423">
                  <c:v>4.9774799999999999</c:v>
                </c:pt>
                <c:pt idx="424">
                  <c:v>4.9777300000000002</c:v>
                </c:pt>
                <c:pt idx="425">
                  <c:v>4.9777199999999997</c:v>
                </c:pt>
                <c:pt idx="426">
                  <c:v>4.9778700000000002</c:v>
                </c:pt>
                <c:pt idx="427">
                  <c:v>4.9781500000000003</c:v>
                </c:pt>
                <c:pt idx="428">
                  <c:v>4.9782200000000003</c:v>
                </c:pt>
                <c:pt idx="429">
                  <c:v>4.9781599999999999</c:v>
                </c:pt>
                <c:pt idx="430">
                  <c:v>4.9783400000000002</c:v>
                </c:pt>
                <c:pt idx="431">
                  <c:v>4.9785199999999996</c:v>
                </c:pt>
                <c:pt idx="432">
                  <c:v>4.9787999999999997</c:v>
                </c:pt>
                <c:pt idx="433">
                  <c:v>4.9787800000000004</c:v>
                </c:pt>
                <c:pt idx="434">
                  <c:v>4.9782500000000001</c:v>
                </c:pt>
                <c:pt idx="435">
                  <c:v>4.9778599999999997</c:v>
                </c:pt>
                <c:pt idx="436">
                  <c:v>4.9777800000000001</c:v>
                </c:pt>
                <c:pt idx="437">
                  <c:v>4.9778099999999998</c:v>
                </c:pt>
                <c:pt idx="438">
                  <c:v>4.9774200000000004</c:v>
                </c:pt>
                <c:pt idx="439">
                  <c:v>4.9769100000000002</c:v>
                </c:pt>
                <c:pt idx="440">
                  <c:v>4.9770599999999998</c:v>
                </c:pt>
                <c:pt idx="441">
                  <c:v>4.9770200000000004</c:v>
                </c:pt>
                <c:pt idx="442">
                  <c:v>4.9767400000000004</c:v>
                </c:pt>
                <c:pt idx="443">
                  <c:v>4.9765199999999998</c:v>
                </c:pt>
                <c:pt idx="444">
                  <c:v>4.9762899999999997</c:v>
                </c:pt>
                <c:pt idx="445">
                  <c:v>4.97607</c:v>
                </c:pt>
                <c:pt idx="446">
                  <c:v>4.9756400000000003</c:v>
                </c:pt>
                <c:pt idx="447">
                  <c:v>4.9755900000000004</c:v>
                </c:pt>
                <c:pt idx="448">
                  <c:v>4.9757699999999998</c:v>
                </c:pt>
                <c:pt idx="449">
                  <c:v>4.9761300000000004</c:v>
                </c:pt>
                <c:pt idx="450">
                  <c:v>4.9763099999999998</c:v>
                </c:pt>
                <c:pt idx="451">
                  <c:v>4.9762199999999996</c:v>
                </c:pt>
                <c:pt idx="452">
                  <c:v>4.9763099999999998</c:v>
                </c:pt>
                <c:pt idx="453">
                  <c:v>4.9760999999999997</c:v>
                </c:pt>
                <c:pt idx="454">
                  <c:v>4.9757699999999998</c:v>
                </c:pt>
                <c:pt idx="455">
                  <c:v>4.9758800000000001</c:v>
                </c:pt>
                <c:pt idx="456">
                  <c:v>4.9757899999999999</c:v>
                </c:pt>
                <c:pt idx="457">
                  <c:v>4.9760799999999996</c:v>
                </c:pt>
                <c:pt idx="458">
                  <c:v>4.9764099999999996</c:v>
                </c:pt>
                <c:pt idx="459">
                  <c:v>4.9765899999999998</c:v>
                </c:pt>
                <c:pt idx="460">
                  <c:v>4.9768400000000002</c:v>
                </c:pt>
                <c:pt idx="461">
                  <c:v>4.9765600000000001</c:v>
                </c:pt>
                <c:pt idx="462">
                  <c:v>4.9767400000000004</c:v>
                </c:pt>
                <c:pt idx="463">
                  <c:v>4.9764799999999996</c:v>
                </c:pt>
                <c:pt idx="464">
                  <c:v>4.9754899999999997</c:v>
                </c:pt>
                <c:pt idx="465">
                  <c:v>4.9753999999999996</c:v>
                </c:pt>
                <c:pt idx="466">
                  <c:v>4.9752799999999997</c:v>
                </c:pt>
                <c:pt idx="467">
                  <c:v>4.9757300000000004</c:v>
                </c:pt>
                <c:pt idx="468">
                  <c:v>4.9749299999999996</c:v>
                </c:pt>
                <c:pt idx="469">
                  <c:v>4.9751700000000003</c:v>
                </c:pt>
                <c:pt idx="470">
                  <c:v>4.9750899999999998</c:v>
                </c:pt>
                <c:pt idx="471">
                  <c:v>4.9745499999999998</c:v>
                </c:pt>
                <c:pt idx="472">
                  <c:v>4.97431</c:v>
                </c:pt>
                <c:pt idx="473">
                  <c:v>4.9740700000000002</c:v>
                </c:pt>
                <c:pt idx="474">
                  <c:v>4.9738199999999999</c:v>
                </c:pt>
                <c:pt idx="475">
                  <c:v>4.9739800000000001</c:v>
                </c:pt>
                <c:pt idx="476">
                  <c:v>4.9739399999999998</c:v>
                </c:pt>
                <c:pt idx="477">
                  <c:v>4.9739899999999997</c:v>
                </c:pt>
                <c:pt idx="478">
                  <c:v>4.9741900000000001</c:v>
                </c:pt>
                <c:pt idx="479">
                  <c:v>4.9738499999999997</c:v>
                </c:pt>
                <c:pt idx="480">
                  <c:v>4.9737799999999996</c:v>
                </c:pt>
                <c:pt idx="481">
                  <c:v>4.9739000000000004</c:v>
                </c:pt>
                <c:pt idx="482">
                  <c:v>4.9738600000000002</c:v>
                </c:pt>
                <c:pt idx="483">
                  <c:v>4.9739000000000004</c:v>
                </c:pt>
                <c:pt idx="484">
                  <c:v>4.9739899999999997</c:v>
                </c:pt>
                <c:pt idx="485">
                  <c:v>4.9738199999999999</c:v>
                </c:pt>
                <c:pt idx="486">
                  <c:v>4.9738699999999998</c:v>
                </c:pt>
                <c:pt idx="487">
                  <c:v>4.9740099999999998</c:v>
                </c:pt>
                <c:pt idx="488">
                  <c:v>4.9742899999999999</c:v>
                </c:pt>
                <c:pt idx="489">
                  <c:v>4.9747199999999996</c:v>
                </c:pt>
                <c:pt idx="490">
                  <c:v>4.9749400000000001</c:v>
                </c:pt>
                <c:pt idx="491">
                  <c:v>4.9749600000000003</c:v>
                </c:pt>
                <c:pt idx="492">
                  <c:v>4.9750800000000002</c:v>
                </c:pt>
                <c:pt idx="493">
                  <c:v>4.9752400000000003</c:v>
                </c:pt>
                <c:pt idx="494">
                  <c:v>4.9751799999999999</c:v>
                </c:pt>
                <c:pt idx="495">
                  <c:v>4.9751399999999997</c:v>
                </c:pt>
                <c:pt idx="496">
                  <c:v>4.9749999999999996</c:v>
                </c:pt>
                <c:pt idx="497">
                  <c:v>4.9751700000000003</c:v>
                </c:pt>
                <c:pt idx="498">
                  <c:v>4.97546</c:v>
                </c:pt>
                <c:pt idx="499">
                  <c:v>4.9760499999999999</c:v>
                </c:pt>
                <c:pt idx="500">
                  <c:v>4.9759500000000001</c:v>
                </c:pt>
                <c:pt idx="501">
                  <c:v>4.9754800000000001</c:v>
                </c:pt>
                <c:pt idx="502">
                  <c:v>4.97478</c:v>
                </c:pt>
                <c:pt idx="503">
                  <c:v>4.9738699999999998</c:v>
                </c:pt>
                <c:pt idx="504">
                  <c:v>4.9737400000000003</c:v>
                </c:pt>
                <c:pt idx="505">
                  <c:v>4.9735199999999997</c:v>
                </c:pt>
                <c:pt idx="506">
                  <c:v>4.9753999999999996</c:v>
                </c:pt>
                <c:pt idx="507">
                  <c:v>4.9726999999999997</c:v>
                </c:pt>
                <c:pt idx="508">
                  <c:v>4.94163</c:v>
                </c:pt>
                <c:pt idx="509">
                  <c:v>4.8784900000000002</c:v>
                </c:pt>
                <c:pt idx="510">
                  <c:v>4.8189299999999999</c:v>
                </c:pt>
                <c:pt idx="511">
                  <c:v>4.78315</c:v>
                </c:pt>
                <c:pt idx="512">
                  <c:v>4.7800099999999999</c:v>
                </c:pt>
                <c:pt idx="513">
                  <c:v>4.8003099999999996</c:v>
                </c:pt>
                <c:pt idx="514">
                  <c:v>4.8349399999999996</c:v>
                </c:pt>
                <c:pt idx="515">
                  <c:v>4.8711200000000003</c:v>
                </c:pt>
                <c:pt idx="516">
                  <c:v>4.8993500000000001</c:v>
                </c:pt>
                <c:pt idx="517">
                  <c:v>4.9205399999999999</c:v>
                </c:pt>
                <c:pt idx="518">
                  <c:v>4.9364100000000004</c:v>
                </c:pt>
                <c:pt idx="519">
                  <c:v>4.9443700000000002</c:v>
                </c:pt>
                <c:pt idx="520">
                  <c:v>4.9476300000000002</c:v>
                </c:pt>
                <c:pt idx="521">
                  <c:v>4.9532100000000003</c:v>
                </c:pt>
                <c:pt idx="522">
                  <c:v>4.9576500000000001</c:v>
                </c:pt>
                <c:pt idx="523">
                  <c:v>4.9574800000000003</c:v>
                </c:pt>
                <c:pt idx="524">
                  <c:v>4.9587000000000003</c:v>
                </c:pt>
                <c:pt idx="525">
                  <c:v>4.9596200000000001</c:v>
                </c:pt>
                <c:pt idx="526">
                  <c:v>4.9607000000000001</c:v>
                </c:pt>
                <c:pt idx="527">
                  <c:v>4.9620199999999999</c:v>
                </c:pt>
                <c:pt idx="528">
                  <c:v>4.9630900000000002</c:v>
                </c:pt>
                <c:pt idx="529">
                  <c:v>4.9644199999999996</c:v>
                </c:pt>
                <c:pt idx="530">
                  <c:v>4.9654699999999998</c:v>
                </c:pt>
                <c:pt idx="531">
                  <c:v>4.9664700000000002</c:v>
                </c:pt>
                <c:pt idx="532">
                  <c:v>4.96713</c:v>
                </c:pt>
                <c:pt idx="533">
                  <c:v>4.9679399999999996</c:v>
                </c:pt>
                <c:pt idx="534">
                  <c:v>4.9683299999999999</c:v>
                </c:pt>
                <c:pt idx="535">
                  <c:v>4.9690399999999997</c:v>
                </c:pt>
                <c:pt idx="536">
                  <c:v>4.9695600000000004</c:v>
                </c:pt>
                <c:pt idx="537">
                  <c:v>4.9697199999999997</c:v>
                </c:pt>
                <c:pt idx="538">
                  <c:v>4.9704199999999998</c:v>
                </c:pt>
                <c:pt idx="539">
                  <c:v>4.9708399999999999</c:v>
                </c:pt>
                <c:pt idx="540">
                  <c:v>4.9710200000000002</c:v>
                </c:pt>
                <c:pt idx="541">
                  <c:v>4.9715499999999997</c:v>
                </c:pt>
                <c:pt idx="542">
                  <c:v>4.9720199999999997</c:v>
                </c:pt>
                <c:pt idx="543">
                  <c:v>4.9723300000000004</c:v>
                </c:pt>
                <c:pt idx="544">
                  <c:v>4.9726800000000004</c:v>
                </c:pt>
                <c:pt idx="545">
                  <c:v>4.9729200000000002</c:v>
                </c:pt>
                <c:pt idx="546">
                  <c:v>4.9727800000000002</c:v>
                </c:pt>
                <c:pt idx="547">
                  <c:v>4.9726699999999999</c:v>
                </c:pt>
                <c:pt idx="548">
                  <c:v>4.9722099999999996</c:v>
                </c:pt>
                <c:pt idx="549">
                  <c:v>4.9716800000000001</c:v>
                </c:pt>
                <c:pt idx="550">
                  <c:v>4.9716300000000002</c:v>
                </c:pt>
                <c:pt idx="551">
                  <c:v>4.9718600000000004</c:v>
                </c:pt>
                <c:pt idx="552">
                  <c:v>4.9720199999999997</c:v>
                </c:pt>
                <c:pt idx="553">
                  <c:v>4.9717099999999999</c:v>
                </c:pt>
                <c:pt idx="554">
                  <c:v>4.9716100000000001</c:v>
                </c:pt>
                <c:pt idx="555">
                  <c:v>4.97173</c:v>
                </c:pt>
                <c:pt idx="556">
                  <c:v>4.9712300000000003</c:v>
                </c:pt>
                <c:pt idx="557">
                  <c:v>4.9711600000000002</c:v>
                </c:pt>
                <c:pt idx="558">
                  <c:v>4.9714</c:v>
                </c:pt>
                <c:pt idx="559">
                  <c:v>4.9714900000000002</c:v>
                </c:pt>
                <c:pt idx="560">
                  <c:v>4.9714900000000002</c:v>
                </c:pt>
                <c:pt idx="561">
                  <c:v>4.9713900000000004</c:v>
                </c:pt>
                <c:pt idx="562">
                  <c:v>4.97119</c:v>
                </c:pt>
                <c:pt idx="563">
                  <c:v>4.97112</c:v>
                </c:pt>
                <c:pt idx="564">
                  <c:v>4.9708899999999998</c:v>
                </c:pt>
                <c:pt idx="565">
                  <c:v>4.9708500000000004</c:v>
                </c:pt>
                <c:pt idx="566">
                  <c:v>4.9706799999999998</c:v>
                </c:pt>
                <c:pt idx="567">
                  <c:v>4.9703600000000003</c:v>
                </c:pt>
                <c:pt idx="568">
                  <c:v>4.9701500000000003</c:v>
                </c:pt>
                <c:pt idx="569">
                  <c:v>4.97004</c:v>
                </c:pt>
                <c:pt idx="570">
                  <c:v>4.9700699999999998</c:v>
                </c:pt>
                <c:pt idx="571">
                  <c:v>4.9699799999999996</c:v>
                </c:pt>
                <c:pt idx="572">
                  <c:v>4.9700100000000003</c:v>
                </c:pt>
                <c:pt idx="573">
                  <c:v>4.9701399999999998</c:v>
                </c:pt>
                <c:pt idx="574">
                  <c:v>4.9701700000000004</c:v>
                </c:pt>
                <c:pt idx="575">
                  <c:v>4.9702700000000002</c:v>
                </c:pt>
                <c:pt idx="576">
                  <c:v>4.9703099999999996</c:v>
                </c:pt>
                <c:pt idx="577">
                  <c:v>4.9701899999999997</c:v>
                </c:pt>
                <c:pt idx="578">
                  <c:v>4.9701700000000004</c:v>
                </c:pt>
                <c:pt idx="579">
                  <c:v>4.9702400000000004</c:v>
                </c:pt>
                <c:pt idx="580">
                  <c:v>4.9701199999999996</c:v>
                </c:pt>
                <c:pt idx="581">
                  <c:v>4.9700100000000003</c:v>
                </c:pt>
                <c:pt idx="582">
                  <c:v>4.9699499999999999</c:v>
                </c:pt>
                <c:pt idx="583">
                  <c:v>4.9699799999999996</c:v>
                </c:pt>
                <c:pt idx="584">
                  <c:v>4.9699400000000002</c:v>
                </c:pt>
                <c:pt idx="585">
                  <c:v>4.97</c:v>
                </c:pt>
                <c:pt idx="586">
                  <c:v>4.9700300000000004</c:v>
                </c:pt>
                <c:pt idx="587">
                  <c:v>4.9699600000000004</c:v>
                </c:pt>
                <c:pt idx="588">
                  <c:v>4.9700800000000003</c:v>
                </c:pt>
                <c:pt idx="589">
                  <c:v>4.9701700000000004</c:v>
                </c:pt>
                <c:pt idx="590">
                  <c:v>4.9702500000000001</c:v>
                </c:pt>
                <c:pt idx="591">
                  <c:v>4.9703299999999997</c:v>
                </c:pt>
                <c:pt idx="592">
                  <c:v>4.9702700000000002</c:v>
                </c:pt>
                <c:pt idx="593">
                  <c:v>4.9703099999999996</c:v>
                </c:pt>
                <c:pt idx="594">
                  <c:v>4.9702900000000003</c:v>
                </c:pt>
                <c:pt idx="595">
                  <c:v>4.9700699999999998</c:v>
                </c:pt>
                <c:pt idx="596">
                  <c:v>4.9702099999999998</c:v>
                </c:pt>
                <c:pt idx="597">
                  <c:v>4.9702500000000001</c:v>
                </c:pt>
                <c:pt idx="598">
                  <c:v>4.9703299999999997</c:v>
                </c:pt>
                <c:pt idx="599">
                  <c:v>4.9702900000000003</c:v>
                </c:pt>
                <c:pt idx="600">
                  <c:v>4.9703600000000003</c:v>
                </c:pt>
                <c:pt idx="601">
                  <c:v>4.9705399999999997</c:v>
                </c:pt>
                <c:pt idx="602">
                  <c:v>4.97072</c:v>
                </c:pt>
                <c:pt idx="603">
                  <c:v>4.9708399999999999</c:v>
                </c:pt>
                <c:pt idx="604">
                  <c:v>4.9709599999999998</c:v>
                </c:pt>
                <c:pt idx="605">
                  <c:v>4.9710799999999997</c:v>
                </c:pt>
                <c:pt idx="606">
                  <c:v>4.9709199999999996</c:v>
                </c:pt>
                <c:pt idx="607">
                  <c:v>4.9708199999999998</c:v>
                </c:pt>
                <c:pt idx="608">
                  <c:v>4.9707699999999999</c:v>
                </c:pt>
                <c:pt idx="609">
                  <c:v>4.9707699999999999</c:v>
                </c:pt>
                <c:pt idx="610">
                  <c:v>4.97072</c:v>
                </c:pt>
                <c:pt idx="611">
                  <c:v>4.9707999999999997</c:v>
                </c:pt>
                <c:pt idx="612">
                  <c:v>4.9707699999999999</c:v>
                </c:pt>
                <c:pt idx="613">
                  <c:v>4.9706799999999998</c:v>
                </c:pt>
                <c:pt idx="614">
                  <c:v>4.9704199999999998</c:v>
                </c:pt>
                <c:pt idx="615">
                  <c:v>4.9703200000000001</c:v>
                </c:pt>
                <c:pt idx="616">
                  <c:v>4.9702500000000001</c:v>
                </c:pt>
                <c:pt idx="617">
                  <c:v>4.9701300000000002</c:v>
                </c:pt>
                <c:pt idx="618">
                  <c:v>4.9701300000000002</c:v>
                </c:pt>
                <c:pt idx="619">
                  <c:v>4.9698799999999999</c:v>
                </c:pt>
                <c:pt idx="620">
                  <c:v>4.9697199999999997</c:v>
                </c:pt>
                <c:pt idx="621">
                  <c:v>4.9695900000000002</c:v>
                </c:pt>
                <c:pt idx="622">
                  <c:v>4.9696499999999997</c:v>
                </c:pt>
                <c:pt idx="623">
                  <c:v>4.9695999999999998</c:v>
                </c:pt>
                <c:pt idx="624">
                  <c:v>4.9695900000000002</c:v>
                </c:pt>
                <c:pt idx="625">
                  <c:v>4.96957</c:v>
                </c:pt>
                <c:pt idx="626">
                  <c:v>4.9696199999999999</c:v>
                </c:pt>
                <c:pt idx="627">
                  <c:v>4.9696600000000002</c:v>
                </c:pt>
                <c:pt idx="628">
                  <c:v>4.9695799999999997</c:v>
                </c:pt>
                <c:pt idx="629">
                  <c:v>4.9695099999999996</c:v>
                </c:pt>
                <c:pt idx="630">
                  <c:v>4.9693399999999999</c:v>
                </c:pt>
                <c:pt idx="631">
                  <c:v>4.9693699999999996</c:v>
                </c:pt>
                <c:pt idx="632">
                  <c:v>4.9695400000000003</c:v>
                </c:pt>
                <c:pt idx="633">
                  <c:v>4.9697100000000001</c:v>
                </c:pt>
                <c:pt idx="634">
                  <c:v>4.9696100000000003</c:v>
                </c:pt>
                <c:pt idx="635">
                  <c:v>4.9695</c:v>
                </c:pt>
                <c:pt idx="636">
                  <c:v>4.9695299999999998</c:v>
                </c:pt>
                <c:pt idx="637">
                  <c:v>4.9696199999999999</c:v>
                </c:pt>
                <c:pt idx="638">
                  <c:v>4.9695499999999999</c:v>
                </c:pt>
                <c:pt idx="639">
                  <c:v>4.9695900000000002</c:v>
                </c:pt>
                <c:pt idx="640">
                  <c:v>4.9696400000000001</c:v>
                </c:pt>
                <c:pt idx="641">
                  <c:v>4.9696300000000004</c:v>
                </c:pt>
                <c:pt idx="642">
                  <c:v>4.9698500000000001</c:v>
                </c:pt>
                <c:pt idx="643">
                  <c:v>4.97018</c:v>
                </c:pt>
                <c:pt idx="644">
                  <c:v>4.97018</c:v>
                </c:pt>
                <c:pt idx="645">
                  <c:v>4.9701500000000003</c:v>
                </c:pt>
                <c:pt idx="646">
                  <c:v>4.9701599999999999</c:v>
                </c:pt>
                <c:pt idx="647">
                  <c:v>4.9702500000000001</c:v>
                </c:pt>
                <c:pt idx="648">
                  <c:v>4.9702599999999997</c:v>
                </c:pt>
                <c:pt idx="649">
                  <c:v>4.9700499999999996</c:v>
                </c:pt>
                <c:pt idx="650">
                  <c:v>4.9703299999999997</c:v>
                </c:pt>
                <c:pt idx="651">
                  <c:v>4.97037</c:v>
                </c:pt>
                <c:pt idx="652">
                  <c:v>4.9699299999999997</c:v>
                </c:pt>
                <c:pt idx="653">
                  <c:v>4.9699900000000001</c:v>
                </c:pt>
                <c:pt idx="654">
                  <c:v>4.97037</c:v>
                </c:pt>
                <c:pt idx="655">
                  <c:v>4.9690200000000004</c:v>
                </c:pt>
                <c:pt idx="656">
                  <c:v>4.9725599999999996</c:v>
                </c:pt>
                <c:pt idx="657">
                  <c:v>4.9595900000000004</c:v>
                </c:pt>
                <c:pt idx="658">
                  <c:v>4.9056199999999999</c:v>
                </c:pt>
                <c:pt idx="659">
                  <c:v>4.8449400000000002</c:v>
                </c:pt>
                <c:pt idx="660">
                  <c:v>4.7948700000000004</c:v>
                </c:pt>
                <c:pt idx="661">
                  <c:v>4.7713299999999998</c:v>
                </c:pt>
                <c:pt idx="662">
                  <c:v>4.7840299999999996</c:v>
                </c:pt>
                <c:pt idx="663">
                  <c:v>4.8161500000000004</c:v>
                </c:pt>
                <c:pt idx="664">
                  <c:v>4.85379</c:v>
                </c:pt>
                <c:pt idx="665">
                  <c:v>4.8830099999999996</c:v>
                </c:pt>
                <c:pt idx="666">
                  <c:v>4.9044100000000004</c:v>
                </c:pt>
                <c:pt idx="667">
                  <c:v>4.92394</c:v>
                </c:pt>
                <c:pt idx="668">
                  <c:v>4.9369800000000001</c:v>
                </c:pt>
                <c:pt idx="669">
                  <c:v>4.9432700000000001</c:v>
                </c:pt>
                <c:pt idx="670">
                  <c:v>4.9469900000000004</c:v>
                </c:pt>
                <c:pt idx="671">
                  <c:v>4.9485000000000001</c:v>
                </c:pt>
                <c:pt idx="672">
                  <c:v>4.9498600000000001</c:v>
                </c:pt>
                <c:pt idx="673">
                  <c:v>4.9516900000000001</c:v>
                </c:pt>
                <c:pt idx="674">
                  <c:v>4.9530099999999999</c:v>
                </c:pt>
                <c:pt idx="675">
                  <c:v>4.95404</c:v>
                </c:pt>
                <c:pt idx="676">
                  <c:v>4.9551699999999999</c:v>
                </c:pt>
                <c:pt idx="677">
                  <c:v>4.9563800000000002</c:v>
                </c:pt>
                <c:pt idx="678">
                  <c:v>4.9577499999999999</c:v>
                </c:pt>
                <c:pt idx="679">
                  <c:v>4.9590199999999998</c:v>
                </c:pt>
                <c:pt idx="680">
                  <c:v>4.9603799999999998</c:v>
                </c:pt>
                <c:pt idx="681">
                  <c:v>4.9614900000000004</c:v>
                </c:pt>
                <c:pt idx="682">
                  <c:v>4.9625399999999997</c:v>
                </c:pt>
                <c:pt idx="683">
                  <c:v>4.9637500000000001</c:v>
                </c:pt>
                <c:pt idx="684">
                  <c:v>4.9642999999999997</c:v>
                </c:pt>
                <c:pt idx="685">
                  <c:v>4.9642900000000001</c:v>
                </c:pt>
                <c:pt idx="686">
                  <c:v>4.9644000000000004</c:v>
                </c:pt>
                <c:pt idx="687">
                  <c:v>4.9647300000000003</c:v>
                </c:pt>
                <c:pt idx="688">
                  <c:v>4.9649900000000002</c:v>
                </c:pt>
                <c:pt idx="689">
                  <c:v>4.9651100000000001</c:v>
                </c:pt>
                <c:pt idx="690">
                  <c:v>4.9651500000000004</c:v>
                </c:pt>
                <c:pt idx="691">
                  <c:v>4.9653999999999998</c:v>
                </c:pt>
                <c:pt idx="692">
                  <c:v>4.9657099999999996</c:v>
                </c:pt>
                <c:pt idx="693">
                  <c:v>4.9658300000000004</c:v>
                </c:pt>
                <c:pt idx="694">
                  <c:v>4.9658499999999997</c:v>
                </c:pt>
                <c:pt idx="695">
                  <c:v>4.9659000000000004</c:v>
                </c:pt>
                <c:pt idx="696">
                  <c:v>4.9658499999999997</c:v>
                </c:pt>
                <c:pt idx="697">
                  <c:v>4.9657600000000004</c:v>
                </c:pt>
                <c:pt idx="698">
                  <c:v>4.9658199999999999</c:v>
                </c:pt>
                <c:pt idx="699">
                  <c:v>4.96591</c:v>
                </c:pt>
                <c:pt idx="700">
                  <c:v>4.9659399999999998</c:v>
                </c:pt>
                <c:pt idx="701">
                  <c:v>4.9661200000000001</c:v>
                </c:pt>
                <c:pt idx="702">
                  <c:v>4.9662699999999997</c:v>
                </c:pt>
                <c:pt idx="703">
                  <c:v>4.9663300000000001</c:v>
                </c:pt>
                <c:pt idx="704">
                  <c:v>4.9662899999999999</c:v>
                </c:pt>
                <c:pt idx="705">
                  <c:v>4.9661900000000001</c:v>
                </c:pt>
                <c:pt idx="706">
                  <c:v>4.9662100000000002</c:v>
                </c:pt>
                <c:pt idx="707">
                  <c:v>4.9662899999999999</c:v>
                </c:pt>
                <c:pt idx="708">
                  <c:v>4.9663500000000003</c:v>
                </c:pt>
                <c:pt idx="709">
                  <c:v>4.9664799999999998</c:v>
                </c:pt>
                <c:pt idx="710">
                  <c:v>4.9663599999999999</c:v>
                </c:pt>
                <c:pt idx="711">
                  <c:v>4.9663899999999996</c:v>
                </c:pt>
                <c:pt idx="712">
                  <c:v>4.9662899999999999</c:v>
                </c:pt>
                <c:pt idx="713">
                  <c:v>4.9662800000000002</c:v>
                </c:pt>
                <c:pt idx="714">
                  <c:v>4.9662300000000004</c:v>
                </c:pt>
                <c:pt idx="715">
                  <c:v>4.9661900000000001</c:v>
                </c:pt>
                <c:pt idx="716">
                  <c:v>4.9661400000000002</c:v>
                </c:pt>
                <c:pt idx="717">
                  <c:v>4.9664200000000003</c:v>
                </c:pt>
                <c:pt idx="718">
                  <c:v>4.9665900000000001</c:v>
                </c:pt>
                <c:pt idx="719">
                  <c:v>4.9665499999999998</c:v>
                </c:pt>
                <c:pt idx="720">
                  <c:v>4.9665900000000001</c:v>
                </c:pt>
                <c:pt idx="721">
                  <c:v>4.9666699999999997</c:v>
                </c:pt>
                <c:pt idx="722">
                  <c:v>4.9668700000000001</c:v>
                </c:pt>
                <c:pt idx="723">
                  <c:v>4.9668000000000001</c:v>
                </c:pt>
                <c:pt idx="724">
                  <c:v>4.9669400000000001</c:v>
                </c:pt>
                <c:pt idx="725">
                  <c:v>4.9673400000000001</c:v>
                </c:pt>
                <c:pt idx="726">
                  <c:v>4.9671000000000003</c:v>
                </c:pt>
                <c:pt idx="727">
                  <c:v>4.9671500000000002</c:v>
                </c:pt>
                <c:pt idx="728">
                  <c:v>4.96739</c:v>
                </c:pt>
                <c:pt idx="729">
                  <c:v>4.9675599999999998</c:v>
                </c:pt>
                <c:pt idx="730">
                  <c:v>4.9676200000000001</c:v>
                </c:pt>
                <c:pt idx="731">
                  <c:v>4.9674300000000002</c:v>
                </c:pt>
                <c:pt idx="732">
                  <c:v>4.96732</c:v>
                </c:pt>
                <c:pt idx="733">
                  <c:v>4.9670500000000004</c:v>
                </c:pt>
                <c:pt idx="734">
                  <c:v>4.9665800000000004</c:v>
                </c:pt>
                <c:pt idx="735">
                  <c:v>4.9667700000000004</c:v>
                </c:pt>
                <c:pt idx="736">
                  <c:v>4.9663300000000001</c:v>
                </c:pt>
                <c:pt idx="737">
                  <c:v>4.9663300000000001</c:v>
                </c:pt>
                <c:pt idx="738">
                  <c:v>4.9662899999999999</c:v>
                </c:pt>
                <c:pt idx="739">
                  <c:v>4.9659800000000001</c:v>
                </c:pt>
                <c:pt idx="740">
                  <c:v>4.9656099999999999</c:v>
                </c:pt>
                <c:pt idx="741">
                  <c:v>4.9654199999999999</c:v>
                </c:pt>
                <c:pt idx="742">
                  <c:v>4.9656200000000004</c:v>
                </c:pt>
                <c:pt idx="743">
                  <c:v>4.9658499999999997</c:v>
                </c:pt>
                <c:pt idx="744">
                  <c:v>4.9658199999999999</c:v>
                </c:pt>
                <c:pt idx="745">
                  <c:v>4.9656900000000004</c:v>
                </c:pt>
                <c:pt idx="746">
                  <c:v>4.9655500000000004</c:v>
                </c:pt>
                <c:pt idx="747">
                  <c:v>4.96563</c:v>
                </c:pt>
                <c:pt idx="748">
                  <c:v>4.9657400000000003</c:v>
                </c:pt>
                <c:pt idx="749">
                  <c:v>4.96591</c:v>
                </c:pt>
                <c:pt idx="750">
                  <c:v>4.9659399999999998</c:v>
                </c:pt>
                <c:pt idx="751">
                  <c:v>4.9659899999999997</c:v>
                </c:pt>
                <c:pt idx="752">
                  <c:v>4.9658899999999999</c:v>
                </c:pt>
                <c:pt idx="753">
                  <c:v>4.9661799999999996</c:v>
                </c:pt>
                <c:pt idx="754">
                  <c:v>4.9663599999999999</c:v>
                </c:pt>
                <c:pt idx="755">
                  <c:v>4.9663000000000004</c:v>
                </c:pt>
                <c:pt idx="756">
                  <c:v>4.96624</c:v>
                </c:pt>
                <c:pt idx="757">
                  <c:v>4.9661799999999996</c:v>
                </c:pt>
                <c:pt idx="758">
                  <c:v>4.9661900000000001</c:v>
                </c:pt>
                <c:pt idx="759">
                  <c:v>4.9661799999999996</c:v>
                </c:pt>
                <c:pt idx="760">
                  <c:v>4.96617</c:v>
                </c:pt>
                <c:pt idx="761">
                  <c:v>4.9662199999999999</c:v>
                </c:pt>
                <c:pt idx="762">
                  <c:v>4.9660799999999998</c:v>
                </c:pt>
                <c:pt idx="763">
                  <c:v>4.9660599999999997</c:v>
                </c:pt>
                <c:pt idx="764">
                  <c:v>4.9660399999999996</c:v>
                </c:pt>
                <c:pt idx="765">
                  <c:v>4.9660599999999997</c:v>
                </c:pt>
                <c:pt idx="766">
                  <c:v>4.9659399999999998</c:v>
                </c:pt>
                <c:pt idx="767">
                  <c:v>4.9656500000000001</c:v>
                </c:pt>
                <c:pt idx="768">
                  <c:v>4.96563</c:v>
                </c:pt>
                <c:pt idx="769">
                  <c:v>4.9654400000000001</c:v>
                </c:pt>
                <c:pt idx="770">
                  <c:v>4.96556</c:v>
                </c:pt>
                <c:pt idx="771">
                  <c:v>4.9657299999999998</c:v>
                </c:pt>
                <c:pt idx="772">
                  <c:v>4.9656599999999997</c:v>
                </c:pt>
                <c:pt idx="773">
                  <c:v>4.9656000000000002</c:v>
                </c:pt>
                <c:pt idx="774">
                  <c:v>4.9656200000000004</c:v>
                </c:pt>
                <c:pt idx="775">
                  <c:v>4.9655300000000002</c:v>
                </c:pt>
                <c:pt idx="776">
                  <c:v>4.9654499999999997</c:v>
                </c:pt>
                <c:pt idx="777">
                  <c:v>4.96549</c:v>
                </c:pt>
                <c:pt idx="778">
                  <c:v>4.96556</c:v>
                </c:pt>
                <c:pt idx="779">
                  <c:v>4.9654100000000003</c:v>
                </c:pt>
                <c:pt idx="780">
                  <c:v>4.9652500000000002</c:v>
                </c:pt>
                <c:pt idx="781">
                  <c:v>4.9653999999999998</c:v>
                </c:pt>
                <c:pt idx="782">
                  <c:v>4.9654699999999998</c:v>
                </c:pt>
                <c:pt idx="783">
                  <c:v>4.9655800000000001</c:v>
                </c:pt>
                <c:pt idx="784">
                  <c:v>4.9654299999999996</c:v>
                </c:pt>
                <c:pt idx="785">
                  <c:v>4.9650999999999996</c:v>
                </c:pt>
                <c:pt idx="786">
                  <c:v>4.9650800000000004</c:v>
                </c:pt>
                <c:pt idx="787">
                  <c:v>4.9646499999999998</c:v>
                </c:pt>
                <c:pt idx="788">
                  <c:v>4.9652799999999999</c:v>
                </c:pt>
                <c:pt idx="789">
                  <c:v>4.9646999999999997</c:v>
                </c:pt>
                <c:pt idx="790">
                  <c:v>4.9642799999999996</c:v>
                </c:pt>
                <c:pt idx="791">
                  <c:v>4.9648000000000003</c:v>
                </c:pt>
                <c:pt idx="792">
                  <c:v>4.9655100000000001</c:v>
                </c:pt>
                <c:pt idx="793">
                  <c:v>4.9652900000000004</c:v>
                </c:pt>
                <c:pt idx="794">
                  <c:v>4.9649999999999999</c:v>
                </c:pt>
                <c:pt idx="795">
                  <c:v>4.9654199999999999</c:v>
                </c:pt>
                <c:pt idx="796">
                  <c:v>4.9653299999999998</c:v>
                </c:pt>
                <c:pt idx="797">
                  <c:v>4.9651800000000001</c:v>
                </c:pt>
                <c:pt idx="798">
                  <c:v>4.9652200000000004</c:v>
                </c:pt>
                <c:pt idx="799">
                  <c:v>4.9656700000000003</c:v>
                </c:pt>
                <c:pt idx="800">
                  <c:v>4.9657999999999998</c:v>
                </c:pt>
                <c:pt idx="801">
                  <c:v>4.9653900000000002</c:v>
                </c:pt>
                <c:pt idx="802">
                  <c:v>4.9649900000000002</c:v>
                </c:pt>
                <c:pt idx="803">
                  <c:v>4.9645400000000004</c:v>
                </c:pt>
                <c:pt idx="804">
                  <c:v>4.9646999999999997</c:v>
                </c:pt>
                <c:pt idx="805">
                  <c:v>4.9636300000000002</c:v>
                </c:pt>
                <c:pt idx="806">
                  <c:v>4.9626799999999998</c:v>
                </c:pt>
                <c:pt idx="807">
                  <c:v>4.9539</c:v>
                </c:pt>
                <c:pt idx="808">
                  <c:v>4.90984</c:v>
                </c:pt>
                <c:pt idx="809">
                  <c:v>4.8460799999999997</c:v>
                </c:pt>
                <c:pt idx="810">
                  <c:v>4.7942499999999999</c:v>
                </c:pt>
                <c:pt idx="811">
                  <c:v>4.7701200000000004</c:v>
                </c:pt>
                <c:pt idx="812">
                  <c:v>4.7758599999999998</c:v>
                </c:pt>
                <c:pt idx="813">
                  <c:v>4.8052000000000001</c:v>
                </c:pt>
                <c:pt idx="814">
                  <c:v>4.84185</c:v>
                </c:pt>
                <c:pt idx="815">
                  <c:v>4.8751499999999997</c:v>
                </c:pt>
                <c:pt idx="816">
                  <c:v>4.90245</c:v>
                </c:pt>
                <c:pt idx="817">
                  <c:v>4.9199799999999998</c:v>
                </c:pt>
                <c:pt idx="818">
                  <c:v>4.9281300000000003</c:v>
                </c:pt>
                <c:pt idx="819">
                  <c:v>4.9368699999999999</c:v>
                </c:pt>
                <c:pt idx="820">
                  <c:v>4.94191</c:v>
                </c:pt>
                <c:pt idx="821">
                  <c:v>4.9447900000000002</c:v>
                </c:pt>
                <c:pt idx="822">
                  <c:v>4.9473599999999998</c:v>
                </c:pt>
                <c:pt idx="823">
                  <c:v>4.9493200000000002</c:v>
                </c:pt>
                <c:pt idx="824">
                  <c:v>4.9506899999999998</c:v>
                </c:pt>
                <c:pt idx="825">
                  <c:v>4.9523099999999998</c:v>
                </c:pt>
                <c:pt idx="826">
                  <c:v>4.9534599999999998</c:v>
                </c:pt>
                <c:pt idx="827">
                  <c:v>4.9549200000000004</c:v>
                </c:pt>
                <c:pt idx="828">
                  <c:v>4.9561999999999999</c:v>
                </c:pt>
                <c:pt idx="829">
                  <c:v>4.9572099999999999</c:v>
                </c:pt>
                <c:pt idx="830">
                  <c:v>4.95784</c:v>
                </c:pt>
                <c:pt idx="831">
                  <c:v>4.9586300000000003</c:v>
                </c:pt>
                <c:pt idx="832">
                  <c:v>4.9596499999999999</c:v>
                </c:pt>
                <c:pt idx="833">
                  <c:v>4.9601300000000004</c:v>
                </c:pt>
                <c:pt idx="834">
                  <c:v>4.9603599999999997</c:v>
                </c:pt>
                <c:pt idx="835">
                  <c:v>4.9604400000000002</c:v>
                </c:pt>
                <c:pt idx="836">
                  <c:v>4.9604699999999999</c:v>
                </c:pt>
                <c:pt idx="837">
                  <c:v>4.9607900000000003</c:v>
                </c:pt>
                <c:pt idx="838">
                  <c:v>4.9610799999999999</c:v>
                </c:pt>
                <c:pt idx="839">
                  <c:v>4.96122</c:v>
                </c:pt>
                <c:pt idx="840">
                  <c:v>4.9612499999999997</c:v>
                </c:pt>
                <c:pt idx="841">
                  <c:v>4.9615200000000002</c:v>
                </c:pt>
                <c:pt idx="842">
                  <c:v>4.9614200000000004</c:v>
                </c:pt>
                <c:pt idx="843">
                  <c:v>4.9614399999999996</c:v>
                </c:pt>
                <c:pt idx="844">
                  <c:v>4.9612699999999998</c:v>
                </c:pt>
                <c:pt idx="845">
                  <c:v>4.9614399999999996</c:v>
                </c:pt>
                <c:pt idx="846">
                  <c:v>4.9615</c:v>
                </c:pt>
                <c:pt idx="847">
                  <c:v>4.9617699999999996</c:v>
                </c:pt>
                <c:pt idx="848">
                  <c:v>4.9619200000000001</c:v>
                </c:pt>
                <c:pt idx="849">
                  <c:v>4.9619600000000004</c:v>
                </c:pt>
                <c:pt idx="850">
                  <c:v>4.9620300000000004</c:v>
                </c:pt>
                <c:pt idx="851">
                  <c:v>4.9623600000000003</c:v>
                </c:pt>
                <c:pt idx="852">
                  <c:v>4.9622200000000003</c:v>
                </c:pt>
                <c:pt idx="853">
                  <c:v>4.9620800000000003</c:v>
                </c:pt>
                <c:pt idx="854">
                  <c:v>4.9621700000000004</c:v>
                </c:pt>
                <c:pt idx="855">
                  <c:v>4.9622000000000002</c:v>
                </c:pt>
                <c:pt idx="856">
                  <c:v>4.9621399999999998</c:v>
                </c:pt>
                <c:pt idx="857">
                  <c:v>4.9623400000000002</c:v>
                </c:pt>
                <c:pt idx="858">
                  <c:v>4.96258</c:v>
                </c:pt>
                <c:pt idx="859">
                  <c:v>4.9625899999999996</c:v>
                </c:pt>
                <c:pt idx="860">
                  <c:v>4.96279</c:v>
                </c:pt>
                <c:pt idx="861">
                  <c:v>4.96272</c:v>
                </c:pt>
                <c:pt idx="862">
                  <c:v>4.9624800000000002</c:v>
                </c:pt>
                <c:pt idx="863">
                  <c:v>4.9623499999999998</c:v>
                </c:pt>
                <c:pt idx="864">
                  <c:v>4.9624300000000003</c:v>
                </c:pt>
                <c:pt idx="865">
                  <c:v>4.9626000000000001</c:v>
                </c:pt>
                <c:pt idx="866">
                  <c:v>4.96279</c:v>
                </c:pt>
                <c:pt idx="867">
                  <c:v>4.9627699999999999</c:v>
                </c:pt>
                <c:pt idx="868">
                  <c:v>4.9628399999999999</c:v>
                </c:pt>
                <c:pt idx="869">
                  <c:v>4.9629899999999996</c:v>
                </c:pt>
                <c:pt idx="870">
                  <c:v>4.9634400000000003</c:v>
                </c:pt>
                <c:pt idx="871">
                  <c:v>4.9638499999999999</c:v>
                </c:pt>
                <c:pt idx="872">
                  <c:v>4.9639699999999998</c:v>
                </c:pt>
                <c:pt idx="873">
                  <c:v>4.9638499999999999</c:v>
                </c:pt>
                <c:pt idx="874">
                  <c:v>4.9634099999999997</c:v>
                </c:pt>
                <c:pt idx="875">
                  <c:v>4.9633799999999999</c:v>
                </c:pt>
                <c:pt idx="876">
                  <c:v>4.9637900000000004</c:v>
                </c:pt>
                <c:pt idx="877">
                  <c:v>4.9641099999999998</c:v>
                </c:pt>
                <c:pt idx="878">
                  <c:v>4.9642400000000002</c:v>
                </c:pt>
                <c:pt idx="879">
                  <c:v>4.9639199999999999</c:v>
                </c:pt>
                <c:pt idx="880">
                  <c:v>4.9639300000000004</c:v>
                </c:pt>
                <c:pt idx="881">
                  <c:v>4.9634900000000002</c:v>
                </c:pt>
                <c:pt idx="882">
                  <c:v>4.9634200000000002</c:v>
                </c:pt>
                <c:pt idx="883">
                  <c:v>4.96319</c:v>
                </c:pt>
                <c:pt idx="884">
                  <c:v>4.9630200000000002</c:v>
                </c:pt>
                <c:pt idx="885">
                  <c:v>4.9628399999999999</c:v>
                </c:pt>
                <c:pt idx="886">
                  <c:v>4.9627299999999996</c:v>
                </c:pt>
                <c:pt idx="887">
                  <c:v>4.9622999999999999</c:v>
                </c:pt>
                <c:pt idx="888">
                  <c:v>4.9619799999999996</c:v>
                </c:pt>
                <c:pt idx="889">
                  <c:v>4.9618599999999997</c:v>
                </c:pt>
                <c:pt idx="890">
                  <c:v>4.9619299999999997</c:v>
                </c:pt>
                <c:pt idx="891">
                  <c:v>4.9619099999999996</c:v>
                </c:pt>
                <c:pt idx="892">
                  <c:v>4.9617800000000001</c:v>
                </c:pt>
                <c:pt idx="893">
                  <c:v>4.9614900000000004</c:v>
                </c:pt>
                <c:pt idx="894">
                  <c:v>4.9614799999999999</c:v>
                </c:pt>
                <c:pt idx="895">
                  <c:v>4.9612100000000003</c:v>
                </c:pt>
                <c:pt idx="896">
                  <c:v>4.9611000000000001</c:v>
                </c:pt>
                <c:pt idx="897">
                  <c:v>4.9611400000000003</c:v>
                </c:pt>
                <c:pt idx="898">
                  <c:v>4.9610300000000001</c:v>
                </c:pt>
                <c:pt idx="899">
                  <c:v>4.9610099999999999</c:v>
                </c:pt>
                <c:pt idx="900">
                  <c:v>4.9610099999999999</c:v>
                </c:pt>
                <c:pt idx="901">
                  <c:v>4.9609500000000004</c:v>
                </c:pt>
                <c:pt idx="902">
                  <c:v>4.9612100000000003</c:v>
                </c:pt>
                <c:pt idx="903">
                  <c:v>4.9612699999999998</c:v>
                </c:pt>
                <c:pt idx="904">
                  <c:v>4.9612499999999997</c:v>
                </c:pt>
                <c:pt idx="905">
                  <c:v>4.9613100000000001</c:v>
                </c:pt>
                <c:pt idx="906">
                  <c:v>4.9615799999999997</c:v>
                </c:pt>
                <c:pt idx="907">
                  <c:v>4.9617100000000001</c:v>
                </c:pt>
                <c:pt idx="908">
                  <c:v>4.9616499999999997</c:v>
                </c:pt>
                <c:pt idx="909">
                  <c:v>4.9618200000000003</c:v>
                </c:pt>
                <c:pt idx="910">
                  <c:v>4.9619</c:v>
                </c:pt>
                <c:pt idx="911">
                  <c:v>4.9620600000000001</c:v>
                </c:pt>
                <c:pt idx="912">
                  <c:v>4.9621899999999997</c:v>
                </c:pt>
                <c:pt idx="913">
                  <c:v>4.9623299999999997</c:v>
                </c:pt>
                <c:pt idx="914">
                  <c:v>4.96244</c:v>
                </c:pt>
                <c:pt idx="915">
                  <c:v>4.9624699999999997</c:v>
                </c:pt>
                <c:pt idx="916">
                  <c:v>4.9626000000000001</c:v>
                </c:pt>
                <c:pt idx="917">
                  <c:v>4.9625300000000001</c:v>
                </c:pt>
                <c:pt idx="918">
                  <c:v>4.9626200000000003</c:v>
                </c:pt>
                <c:pt idx="919">
                  <c:v>4.9628199999999998</c:v>
                </c:pt>
                <c:pt idx="920">
                  <c:v>4.9627400000000002</c:v>
                </c:pt>
                <c:pt idx="921">
                  <c:v>4.96272</c:v>
                </c:pt>
                <c:pt idx="922">
                  <c:v>4.96265</c:v>
                </c:pt>
                <c:pt idx="923">
                  <c:v>4.9627499999999998</c:v>
                </c:pt>
                <c:pt idx="924">
                  <c:v>4.9626999999999999</c:v>
                </c:pt>
                <c:pt idx="925">
                  <c:v>4.9625599999999999</c:v>
                </c:pt>
                <c:pt idx="926">
                  <c:v>4.9625199999999996</c:v>
                </c:pt>
                <c:pt idx="927">
                  <c:v>4.9625899999999996</c:v>
                </c:pt>
                <c:pt idx="928">
                  <c:v>4.9624499999999996</c:v>
                </c:pt>
                <c:pt idx="929">
                  <c:v>4.9622999999999999</c:v>
                </c:pt>
                <c:pt idx="930">
                  <c:v>4.9623900000000001</c:v>
                </c:pt>
                <c:pt idx="931">
                  <c:v>4.9625000000000004</c:v>
                </c:pt>
                <c:pt idx="932">
                  <c:v>4.9624300000000003</c:v>
                </c:pt>
                <c:pt idx="933">
                  <c:v>4.9625300000000001</c:v>
                </c:pt>
                <c:pt idx="934">
                  <c:v>4.9627999999999997</c:v>
                </c:pt>
                <c:pt idx="935">
                  <c:v>4.9628300000000003</c:v>
                </c:pt>
                <c:pt idx="936">
                  <c:v>4.9629099999999999</c:v>
                </c:pt>
                <c:pt idx="937">
                  <c:v>4.9630700000000001</c:v>
                </c:pt>
                <c:pt idx="938">
                  <c:v>4.9630000000000001</c:v>
                </c:pt>
                <c:pt idx="939">
                  <c:v>4.9626999999999999</c:v>
                </c:pt>
                <c:pt idx="940">
                  <c:v>4.9625899999999996</c:v>
                </c:pt>
                <c:pt idx="941">
                  <c:v>4.9626599999999996</c:v>
                </c:pt>
                <c:pt idx="942">
                  <c:v>4.9627299999999996</c:v>
                </c:pt>
                <c:pt idx="943">
                  <c:v>4.9629300000000001</c:v>
                </c:pt>
                <c:pt idx="944">
                  <c:v>4.9630700000000001</c:v>
                </c:pt>
                <c:pt idx="945">
                  <c:v>4.9630999999999998</c:v>
                </c:pt>
                <c:pt idx="946">
                  <c:v>4.9629899999999996</c:v>
                </c:pt>
                <c:pt idx="947">
                  <c:v>4.9625300000000001</c:v>
                </c:pt>
                <c:pt idx="948">
                  <c:v>4.9618799999999998</c:v>
                </c:pt>
                <c:pt idx="949">
                  <c:v>4.9616400000000001</c:v>
                </c:pt>
                <c:pt idx="950">
                  <c:v>4.9613500000000004</c:v>
                </c:pt>
                <c:pt idx="951">
                  <c:v>4.9608299999999996</c:v>
                </c:pt>
                <c:pt idx="952">
                  <c:v>4.96089</c:v>
                </c:pt>
                <c:pt idx="953">
                  <c:v>4.9608100000000004</c:v>
                </c:pt>
                <c:pt idx="954">
                  <c:v>4.9605600000000001</c:v>
                </c:pt>
                <c:pt idx="955">
                  <c:v>4.9604699999999999</c:v>
                </c:pt>
                <c:pt idx="956">
                  <c:v>4.9614599999999998</c:v>
                </c:pt>
                <c:pt idx="957">
                  <c:v>4.9506399999999999</c:v>
                </c:pt>
                <c:pt idx="958">
                  <c:v>4.9103899999999996</c:v>
                </c:pt>
                <c:pt idx="959">
                  <c:v>4.8476900000000001</c:v>
                </c:pt>
                <c:pt idx="960">
                  <c:v>4.79528</c:v>
                </c:pt>
                <c:pt idx="961">
                  <c:v>4.7691800000000004</c:v>
                </c:pt>
                <c:pt idx="962">
                  <c:v>4.77325</c:v>
                </c:pt>
                <c:pt idx="963">
                  <c:v>4.8012199999999998</c:v>
                </c:pt>
                <c:pt idx="964">
                  <c:v>4.8361400000000003</c:v>
                </c:pt>
                <c:pt idx="965">
                  <c:v>4.8683899999999998</c:v>
                </c:pt>
                <c:pt idx="966">
                  <c:v>4.8916500000000003</c:v>
                </c:pt>
                <c:pt idx="967">
                  <c:v>4.91343</c:v>
                </c:pt>
                <c:pt idx="968">
                  <c:v>4.9239899999999999</c:v>
                </c:pt>
                <c:pt idx="969">
                  <c:v>4.9326800000000004</c:v>
                </c:pt>
                <c:pt idx="970">
                  <c:v>4.9386599999999996</c:v>
                </c:pt>
                <c:pt idx="971">
                  <c:v>4.9410800000000004</c:v>
                </c:pt>
                <c:pt idx="972">
                  <c:v>4.9434100000000001</c:v>
                </c:pt>
                <c:pt idx="973">
                  <c:v>4.9448100000000004</c:v>
                </c:pt>
                <c:pt idx="974">
                  <c:v>4.9458000000000002</c:v>
                </c:pt>
                <c:pt idx="975">
                  <c:v>4.9466999999999999</c:v>
                </c:pt>
                <c:pt idx="976">
                  <c:v>4.9475699999999998</c:v>
                </c:pt>
                <c:pt idx="977">
                  <c:v>4.9487199999999998</c:v>
                </c:pt>
                <c:pt idx="978">
                  <c:v>4.9493499999999999</c:v>
                </c:pt>
                <c:pt idx="979">
                  <c:v>4.9503199999999996</c:v>
                </c:pt>
                <c:pt idx="980">
                  <c:v>4.9511099999999999</c:v>
                </c:pt>
                <c:pt idx="981">
                  <c:v>4.9519000000000002</c:v>
                </c:pt>
                <c:pt idx="982">
                  <c:v>4.9526199999999996</c:v>
                </c:pt>
                <c:pt idx="983">
                  <c:v>4.9532100000000003</c:v>
                </c:pt>
                <c:pt idx="984">
                  <c:v>4.9539099999999996</c:v>
                </c:pt>
                <c:pt idx="985">
                  <c:v>4.9546999999999999</c:v>
                </c:pt>
                <c:pt idx="986">
                  <c:v>4.9551100000000003</c:v>
                </c:pt>
                <c:pt idx="987">
                  <c:v>4.9554099999999996</c:v>
                </c:pt>
                <c:pt idx="988">
                  <c:v>4.9559300000000004</c:v>
                </c:pt>
                <c:pt idx="989">
                  <c:v>4.9564300000000001</c:v>
                </c:pt>
                <c:pt idx="990">
                  <c:v>4.9566699999999999</c:v>
                </c:pt>
                <c:pt idx="991">
                  <c:v>4.9572099999999999</c:v>
                </c:pt>
                <c:pt idx="992">
                  <c:v>4.9578199999999999</c:v>
                </c:pt>
                <c:pt idx="993">
                  <c:v>4.9580099999999998</c:v>
                </c:pt>
                <c:pt idx="994">
                  <c:v>4.9584999999999999</c:v>
                </c:pt>
                <c:pt idx="995">
                  <c:v>4.9588999999999999</c:v>
                </c:pt>
                <c:pt idx="996">
                  <c:v>4.9590899999999998</c:v>
                </c:pt>
                <c:pt idx="997">
                  <c:v>4.95906</c:v>
                </c:pt>
                <c:pt idx="998">
                  <c:v>4.9591799999999999</c:v>
                </c:pt>
                <c:pt idx="999">
                  <c:v>4.9593499999999997</c:v>
                </c:pt>
                <c:pt idx="1000">
                  <c:v>4.9597199999999999</c:v>
                </c:pt>
                <c:pt idx="1001">
                  <c:v>4.9597899999999999</c:v>
                </c:pt>
                <c:pt idx="1002">
                  <c:v>4.9593999999999996</c:v>
                </c:pt>
                <c:pt idx="1003">
                  <c:v>4.9593699999999998</c:v>
                </c:pt>
                <c:pt idx="1004">
                  <c:v>4.9595399999999996</c:v>
                </c:pt>
                <c:pt idx="1005">
                  <c:v>4.9591099999999999</c:v>
                </c:pt>
                <c:pt idx="1006">
                  <c:v>4.9591200000000004</c:v>
                </c:pt>
                <c:pt idx="1007">
                  <c:v>4.9589600000000003</c:v>
                </c:pt>
                <c:pt idx="1008">
                  <c:v>4.9589600000000003</c:v>
                </c:pt>
                <c:pt idx="1009">
                  <c:v>4.9593299999999996</c:v>
                </c:pt>
                <c:pt idx="1010">
                  <c:v>4.9593299999999996</c:v>
                </c:pt>
                <c:pt idx="1011">
                  <c:v>4.9593400000000001</c:v>
                </c:pt>
                <c:pt idx="1012">
                  <c:v>4.9593800000000003</c:v>
                </c:pt>
                <c:pt idx="1013">
                  <c:v>4.95913</c:v>
                </c:pt>
                <c:pt idx="1014">
                  <c:v>4.95892</c:v>
                </c:pt>
                <c:pt idx="1015">
                  <c:v>4.9588700000000001</c:v>
                </c:pt>
                <c:pt idx="1016">
                  <c:v>4.9587500000000002</c:v>
                </c:pt>
                <c:pt idx="1017">
                  <c:v>4.9589100000000004</c:v>
                </c:pt>
                <c:pt idx="1018">
                  <c:v>4.9591000000000003</c:v>
                </c:pt>
                <c:pt idx="1019">
                  <c:v>4.9592499999999999</c:v>
                </c:pt>
                <c:pt idx="1020">
                  <c:v>4.9593499999999997</c:v>
                </c:pt>
                <c:pt idx="1021">
                  <c:v>4.9591000000000003</c:v>
                </c:pt>
                <c:pt idx="1022">
                  <c:v>4.9589600000000003</c:v>
                </c:pt>
                <c:pt idx="1023">
                  <c:v>4.95871</c:v>
                </c:pt>
                <c:pt idx="1024">
                  <c:v>4.9586399999999999</c:v>
                </c:pt>
                <c:pt idx="1025">
                  <c:v>4.9586100000000002</c:v>
                </c:pt>
                <c:pt idx="1026">
                  <c:v>4.9585600000000003</c:v>
                </c:pt>
                <c:pt idx="1027">
                  <c:v>4.95838</c:v>
                </c:pt>
                <c:pt idx="1028">
                  <c:v>4.9584200000000003</c:v>
                </c:pt>
                <c:pt idx="1029">
                  <c:v>4.9585699999999999</c:v>
                </c:pt>
                <c:pt idx="1030">
                  <c:v>4.9587599999999998</c:v>
                </c:pt>
                <c:pt idx="1031">
                  <c:v>4.9587700000000003</c:v>
                </c:pt>
                <c:pt idx="1032">
                  <c:v>4.9587700000000003</c:v>
                </c:pt>
                <c:pt idx="1033">
                  <c:v>4.9587500000000002</c:v>
                </c:pt>
                <c:pt idx="1034">
                  <c:v>4.9587599999999998</c:v>
                </c:pt>
                <c:pt idx="1035">
                  <c:v>4.9585699999999999</c:v>
                </c:pt>
                <c:pt idx="1036">
                  <c:v>4.9584200000000003</c:v>
                </c:pt>
                <c:pt idx="1037">
                  <c:v>4.95824</c:v>
                </c:pt>
                <c:pt idx="1038">
                  <c:v>4.9585600000000003</c:v>
                </c:pt>
                <c:pt idx="1039">
                  <c:v>4.9587399999999997</c:v>
                </c:pt>
                <c:pt idx="1040">
                  <c:v>4.9589999999999996</c:v>
                </c:pt>
                <c:pt idx="1041">
                  <c:v>4.9591500000000002</c:v>
                </c:pt>
                <c:pt idx="1042">
                  <c:v>4.9592299999999998</c:v>
                </c:pt>
                <c:pt idx="1043">
                  <c:v>4.95932</c:v>
                </c:pt>
                <c:pt idx="1044">
                  <c:v>4.9592400000000003</c:v>
                </c:pt>
                <c:pt idx="1045">
                  <c:v>4.9594899999999997</c:v>
                </c:pt>
                <c:pt idx="1046">
                  <c:v>4.9594199999999997</c:v>
                </c:pt>
                <c:pt idx="1047">
                  <c:v>4.95939</c:v>
                </c:pt>
                <c:pt idx="1048">
                  <c:v>4.9596200000000001</c:v>
                </c:pt>
                <c:pt idx="1049">
                  <c:v>4.9596200000000001</c:v>
                </c:pt>
                <c:pt idx="1050">
                  <c:v>4.9595599999999997</c:v>
                </c:pt>
                <c:pt idx="1051">
                  <c:v>4.9598000000000004</c:v>
                </c:pt>
                <c:pt idx="1052">
                  <c:v>4.9601499999999996</c:v>
                </c:pt>
                <c:pt idx="1053">
                  <c:v>4.96007</c:v>
                </c:pt>
                <c:pt idx="1054">
                  <c:v>4.9602300000000001</c:v>
                </c:pt>
                <c:pt idx="1055">
                  <c:v>4.9602500000000003</c:v>
                </c:pt>
                <c:pt idx="1056">
                  <c:v>4.9601899999999999</c:v>
                </c:pt>
                <c:pt idx="1057">
                  <c:v>4.9600600000000004</c:v>
                </c:pt>
                <c:pt idx="1058">
                  <c:v>4.96014</c:v>
                </c:pt>
                <c:pt idx="1059">
                  <c:v>4.96007</c:v>
                </c:pt>
                <c:pt idx="1060">
                  <c:v>4.9601499999999996</c:v>
                </c:pt>
                <c:pt idx="1061">
                  <c:v>4.9603999999999999</c:v>
                </c:pt>
                <c:pt idx="1062">
                  <c:v>4.9605800000000002</c:v>
                </c:pt>
                <c:pt idx="1063">
                  <c:v>4.9605199999999998</c:v>
                </c:pt>
                <c:pt idx="1064">
                  <c:v>4.9603400000000004</c:v>
                </c:pt>
                <c:pt idx="1065">
                  <c:v>4.9601300000000004</c:v>
                </c:pt>
                <c:pt idx="1066">
                  <c:v>4.9603099999999998</c:v>
                </c:pt>
                <c:pt idx="1067">
                  <c:v>4.9603099999999998</c:v>
                </c:pt>
                <c:pt idx="1068">
                  <c:v>4.96014</c:v>
                </c:pt>
                <c:pt idx="1069">
                  <c:v>4.9601100000000002</c:v>
                </c:pt>
                <c:pt idx="1070">
                  <c:v>4.9598800000000001</c:v>
                </c:pt>
                <c:pt idx="1071">
                  <c:v>4.9596900000000002</c:v>
                </c:pt>
                <c:pt idx="1072">
                  <c:v>4.9593800000000003</c:v>
                </c:pt>
                <c:pt idx="1073">
                  <c:v>4.9591399999999997</c:v>
                </c:pt>
                <c:pt idx="1074">
                  <c:v>4.9590699999999996</c:v>
                </c:pt>
                <c:pt idx="1075">
                  <c:v>4.9590899999999998</c:v>
                </c:pt>
                <c:pt idx="1076">
                  <c:v>4.9589999999999996</c:v>
                </c:pt>
                <c:pt idx="1077">
                  <c:v>4.9586600000000001</c:v>
                </c:pt>
                <c:pt idx="1078">
                  <c:v>4.9581900000000001</c:v>
                </c:pt>
                <c:pt idx="1079">
                  <c:v>4.9580200000000003</c:v>
                </c:pt>
                <c:pt idx="1080">
                  <c:v>4.9580500000000001</c:v>
                </c:pt>
                <c:pt idx="1081">
                  <c:v>4.9580500000000001</c:v>
                </c:pt>
                <c:pt idx="1082">
                  <c:v>4.9580799999999998</c:v>
                </c:pt>
                <c:pt idx="1083">
                  <c:v>4.9581200000000001</c:v>
                </c:pt>
                <c:pt idx="1084">
                  <c:v>4.9581299999999997</c:v>
                </c:pt>
                <c:pt idx="1085">
                  <c:v>4.9582699999999997</c:v>
                </c:pt>
                <c:pt idx="1086">
                  <c:v>4.95824</c:v>
                </c:pt>
                <c:pt idx="1087">
                  <c:v>4.9581400000000002</c:v>
                </c:pt>
                <c:pt idx="1088">
                  <c:v>4.9582600000000001</c:v>
                </c:pt>
                <c:pt idx="1089">
                  <c:v>4.9582499999999996</c:v>
                </c:pt>
                <c:pt idx="1090">
                  <c:v>4.9582899999999999</c:v>
                </c:pt>
                <c:pt idx="1091">
                  <c:v>4.9581900000000001</c:v>
                </c:pt>
                <c:pt idx="1092">
                  <c:v>4.9580799999999998</c:v>
                </c:pt>
                <c:pt idx="1093">
                  <c:v>4.9580399999999996</c:v>
                </c:pt>
                <c:pt idx="1094">
                  <c:v>4.9579599999999999</c:v>
                </c:pt>
                <c:pt idx="1095">
                  <c:v>4.95784</c:v>
                </c:pt>
                <c:pt idx="1096">
                  <c:v>4.95777</c:v>
                </c:pt>
                <c:pt idx="1097">
                  <c:v>4.9577099999999996</c:v>
                </c:pt>
                <c:pt idx="1098">
                  <c:v>4.9577</c:v>
                </c:pt>
                <c:pt idx="1099">
                  <c:v>4.9575699999999996</c:v>
                </c:pt>
                <c:pt idx="1100">
                  <c:v>4.9573799999999997</c:v>
                </c:pt>
                <c:pt idx="1101">
                  <c:v>4.9570600000000002</c:v>
                </c:pt>
                <c:pt idx="1102">
                  <c:v>4.9566800000000004</c:v>
                </c:pt>
                <c:pt idx="1103">
                  <c:v>4.9565099999999997</c:v>
                </c:pt>
                <c:pt idx="1104">
                  <c:v>4.9567100000000002</c:v>
                </c:pt>
                <c:pt idx="1105">
                  <c:v>4.9560500000000003</c:v>
                </c:pt>
                <c:pt idx="1106">
                  <c:v>4.9556100000000001</c:v>
                </c:pt>
                <c:pt idx="1107">
                  <c:v>4.9506100000000002</c:v>
                </c:pt>
                <c:pt idx="1108">
                  <c:v>4.9135400000000002</c:v>
                </c:pt>
                <c:pt idx="1109">
                  <c:v>4.8511199999999999</c:v>
                </c:pt>
                <c:pt idx="1110">
                  <c:v>4.7932499999999996</c:v>
                </c:pt>
                <c:pt idx="1111">
                  <c:v>4.7692199999999998</c:v>
                </c:pt>
                <c:pt idx="1112">
                  <c:v>4.7705000000000002</c:v>
                </c:pt>
                <c:pt idx="1113">
                  <c:v>4.7988</c:v>
                </c:pt>
                <c:pt idx="1114">
                  <c:v>4.8305100000000003</c:v>
                </c:pt>
                <c:pt idx="1115">
                  <c:v>4.8620599999999996</c:v>
                </c:pt>
                <c:pt idx="1116">
                  <c:v>4.8929</c:v>
                </c:pt>
                <c:pt idx="1117">
                  <c:v>4.91106</c:v>
                </c:pt>
                <c:pt idx="1118">
                  <c:v>4.9226900000000002</c:v>
                </c:pt>
                <c:pt idx="1119">
                  <c:v>4.9298999999999999</c:v>
                </c:pt>
                <c:pt idx="1120">
                  <c:v>4.9329900000000002</c:v>
                </c:pt>
                <c:pt idx="1121">
                  <c:v>4.9364299999999997</c:v>
                </c:pt>
                <c:pt idx="1122">
                  <c:v>4.9385700000000003</c:v>
                </c:pt>
                <c:pt idx="1123">
                  <c:v>4.9403899999999998</c:v>
                </c:pt>
                <c:pt idx="1124">
                  <c:v>4.9419000000000004</c:v>
                </c:pt>
                <c:pt idx="1125">
                  <c:v>4.9432499999999999</c:v>
                </c:pt>
                <c:pt idx="1126">
                  <c:v>4.9443799999999998</c:v>
                </c:pt>
                <c:pt idx="1127">
                  <c:v>4.9454399999999996</c:v>
                </c:pt>
                <c:pt idx="1128">
                  <c:v>4.94618</c:v>
                </c:pt>
                <c:pt idx="1129">
                  <c:v>4.9469900000000004</c:v>
                </c:pt>
                <c:pt idx="1130">
                  <c:v>4.9475199999999999</c:v>
                </c:pt>
                <c:pt idx="1131">
                  <c:v>4.9482400000000002</c:v>
                </c:pt>
                <c:pt idx="1132">
                  <c:v>4.9492900000000004</c:v>
                </c:pt>
                <c:pt idx="1133">
                  <c:v>4.9501600000000003</c:v>
                </c:pt>
                <c:pt idx="1134">
                  <c:v>4.9508700000000001</c:v>
                </c:pt>
                <c:pt idx="1135">
                  <c:v>4.9515000000000002</c:v>
                </c:pt>
                <c:pt idx="1136">
                  <c:v>4.9521300000000004</c:v>
                </c:pt>
                <c:pt idx="1137">
                  <c:v>4.9526899999999996</c:v>
                </c:pt>
                <c:pt idx="1138">
                  <c:v>4.9531900000000002</c:v>
                </c:pt>
                <c:pt idx="1139">
                  <c:v>4.9536600000000002</c:v>
                </c:pt>
                <c:pt idx="1140">
                  <c:v>4.9538900000000003</c:v>
                </c:pt>
                <c:pt idx="1141">
                  <c:v>4.9540800000000003</c:v>
                </c:pt>
                <c:pt idx="1142">
                  <c:v>4.9543799999999996</c:v>
                </c:pt>
                <c:pt idx="1143">
                  <c:v>4.9543600000000003</c:v>
                </c:pt>
                <c:pt idx="1144">
                  <c:v>4.9544499999999996</c:v>
                </c:pt>
                <c:pt idx="1145">
                  <c:v>4.95472</c:v>
                </c:pt>
                <c:pt idx="1146">
                  <c:v>4.9548199999999998</c:v>
                </c:pt>
                <c:pt idx="1147">
                  <c:v>4.9548899999999998</c:v>
                </c:pt>
                <c:pt idx="1148">
                  <c:v>4.9550900000000002</c:v>
                </c:pt>
                <c:pt idx="1149">
                  <c:v>4.9552500000000004</c:v>
                </c:pt>
                <c:pt idx="1150">
                  <c:v>4.9554499999999999</c:v>
                </c:pt>
                <c:pt idx="1151">
                  <c:v>4.9555199999999999</c:v>
                </c:pt>
                <c:pt idx="1152">
                  <c:v>4.9554999999999998</c:v>
                </c:pt>
                <c:pt idx="1153">
                  <c:v>4.9554099999999996</c:v>
                </c:pt>
                <c:pt idx="1154">
                  <c:v>4.9550900000000002</c:v>
                </c:pt>
                <c:pt idx="1155">
                  <c:v>4.9550000000000001</c:v>
                </c:pt>
                <c:pt idx="1156">
                  <c:v>4.9550599999999996</c:v>
                </c:pt>
                <c:pt idx="1157">
                  <c:v>4.9552300000000002</c:v>
                </c:pt>
                <c:pt idx="1158">
                  <c:v>4.9554</c:v>
                </c:pt>
                <c:pt idx="1159">
                  <c:v>4.9555800000000003</c:v>
                </c:pt>
                <c:pt idx="1160">
                  <c:v>4.9555100000000003</c:v>
                </c:pt>
                <c:pt idx="1161">
                  <c:v>4.95547</c:v>
                </c:pt>
                <c:pt idx="1162">
                  <c:v>4.9554600000000004</c:v>
                </c:pt>
                <c:pt idx="1163">
                  <c:v>4.95573</c:v>
                </c:pt>
                <c:pt idx="1164">
                  <c:v>4.9560300000000002</c:v>
                </c:pt>
                <c:pt idx="1165">
                  <c:v>4.9561799999999998</c:v>
                </c:pt>
                <c:pt idx="1166">
                  <c:v>4.9563899999999999</c:v>
                </c:pt>
                <c:pt idx="1167">
                  <c:v>4.9565299999999999</c:v>
                </c:pt>
                <c:pt idx="1168">
                  <c:v>4.9564700000000004</c:v>
                </c:pt>
                <c:pt idx="1169">
                  <c:v>4.9563499999999996</c:v>
                </c:pt>
                <c:pt idx="1170">
                  <c:v>4.9562499999999998</c:v>
                </c:pt>
                <c:pt idx="1171">
                  <c:v>4.9562099999999996</c:v>
                </c:pt>
                <c:pt idx="1172">
                  <c:v>4.9563300000000003</c:v>
                </c:pt>
                <c:pt idx="1173">
                  <c:v>4.9564500000000002</c:v>
                </c:pt>
                <c:pt idx="1174">
                  <c:v>4.9566999999999997</c:v>
                </c:pt>
                <c:pt idx="1175">
                  <c:v>4.9568899999999996</c:v>
                </c:pt>
                <c:pt idx="1176">
                  <c:v>4.9568700000000003</c:v>
                </c:pt>
                <c:pt idx="1177">
                  <c:v>4.9568500000000002</c:v>
                </c:pt>
                <c:pt idx="1178">
                  <c:v>4.9567199999999998</c:v>
                </c:pt>
                <c:pt idx="1179">
                  <c:v>4.9565400000000004</c:v>
                </c:pt>
                <c:pt idx="1180">
                  <c:v>4.9563499999999996</c:v>
                </c:pt>
                <c:pt idx="1181">
                  <c:v>4.9562499999999998</c:v>
                </c:pt>
                <c:pt idx="1182">
                  <c:v>4.9561000000000002</c:v>
                </c:pt>
                <c:pt idx="1183">
                  <c:v>4.9563199999999998</c:v>
                </c:pt>
                <c:pt idx="1184">
                  <c:v>4.9563499999999996</c:v>
                </c:pt>
                <c:pt idx="1185">
                  <c:v>4.9561400000000004</c:v>
                </c:pt>
                <c:pt idx="1186">
                  <c:v>4.9561000000000002</c:v>
                </c:pt>
                <c:pt idx="1187">
                  <c:v>4.9558999999999997</c:v>
                </c:pt>
                <c:pt idx="1188">
                  <c:v>4.95587</c:v>
                </c:pt>
                <c:pt idx="1189">
                  <c:v>4.9558200000000001</c:v>
                </c:pt>
                <c:pt idx="1190">
                  <c:v>4.9552500000000004</c:v>
                </c:pt>
                <c:pt idx="1191">
                  <c:v>4.95533</c:v>
                </c:pt>
                <c:pt idx="1192">
                  <c:v>4.9555100000000003</c:v>
                </c:pt>
                <c:pt idx="1193">
                  <c:v>4.9554999999999998</c:v>
                </c:pt>
                <c:pt idx="1194">
                  <c:v>4.95547</c:v>
                </c:pt>
                <c:pt idx="1195">
                  <c:v>4.9558400000000002</c:v>
                </c:pt>
                <c:pt idx="1196">
                  <c:v>4.9559899999999999</c:v>
                </c:pt>
                <c:pt idx="1197">
                  <c:v>4.95601</c:v>
                </c:pt>
                <c:pt idx="1198">
                  <c:v>4.9556300000000002</c:v>
                </c:pt>
                <c:pt idx="1199">
                  <c:v>4.9553500000000001</c:v>
                </c:pt>
                <c:pt idx="1200">
                  <c:v>4.9556500000000003</c:v>
                </c:pt>
                <c:pt idx="1201">
                  <c:v>4.9559199999999999</c:v>
                </c:pt>
                <c:pt idx="1202">
                  <c:v>4.9561400000000004</c:v>
                </c:pt>
                <c:pt idx="1203">
                  <c:v>4.9561000000000002</c:v>
                </c:pt>
                <c:pt idx="1204">
                  <c:v>4.9559800000000003</c:v>
                </c:pt>
                <c:pt idx="1205">
                  <c:v>4.9561500000000001</c:v>
                </c:pt>
                <c:pt idx="1206">
                  <c:v>4.95627</c:v>
                </c:pt>
                <c:pt idx="1207">
                  <c:v>4.9558299999999997</c:v>
                </c:pt>
                <c:pt idx="1208">
                  <c:v>4.95601</c:v>
                </c:pt>
                <c:pt idx="1209">
                  <c:v>4.9561400000000004</c:v>
                </c:pt>
                <c:pt idx="1210">
                  <c:v>4.9562400000000002</c:v>
                </c:pt>
                <c:pt idx="1211">
                  <c:v>4.9561200000000003</c:v>
                </c:pt>
                <c:pt idx="1212">
                  <c:v>4.95587</c:v>
                </c:pt>
                <c:pt idx="1213">
                  <c:v>4.9558099999999996</c:v>
                </c:pt>
                <c:pt idx="1214">
                  <c:v>4.9557700000000002</c:v>
                </c:pt>
                <c:pt idx="1215">
                  <c:v>4.9558400000000002</c:v>
                </c:pt>
                <c:pt idx="1216">
                  <c:v>4.9559499999999996</c:v>
                </c:pt>
                <c:pt idx="1217">
                  <c:v>4.95601</c:v>
                </c:pt>
                <c:pt idx="1218">
                  <c:v>4.9558999999999997</c:v>
                </c:pt>
                <c:pt idx="1219">
                  <c:v>4.9556500000000003</c:v>
                </c:pt>
                <c:pt idx="1220">
                  <c:v>4.9554299999999998</c:v>
                </c:pt>
                <c:pt idx="1221">
                  <c:v>4.9554099999999996</c:v>
                </c:pt>
                <c:pt idx="1222">
                  <c:v>4.95547</c:v>
                </c:pt>
                <c:pt idx="1223">
                  <c:v>4.9554600000000004</c:v>
                </c:pt>
                <c:pt idx="1224">
                  <c:v>4.9554299999999998</c:v>
                </c:pt>
                <c:pt idx="1225">
                  <c:v>4.9552800000000001</c:v>
                </c:pt>
                <c:pt idx="1226">
                  <c:v>4.9551600000000002</c:v>
                </c:pt>
                <c:pt idx="1227">
                  <c:v>4.9550999999999998</c:v>
                </c:pt>
                <c:pt idx="1228">
                  <c:v>4.9551999999999996</c:v>
                </c:pt>
                <c:pt idx="1229">
                  <c:v>4.9552800000000001</c:v>
                </c:pt>
                <c:pt idx="1230">
                  <c:v>4.9551499999999997</c:v>
                </c:pt>
                <c:pt idx="1231">
                  <c:v>4.9547600000000003</c:v>
                </c:pt>
                <c:pt idx="1232">
                  <c:v>4.9546299999999999</c:v>
                </c:pt>
                <c:pt idx="1233">
                  <c:v>4.95444</c:v>
                </c:pt>
                <c:pt idx="1234">
                  <c:v>4.9545300000000001</c:v>
                </c:pt>
                <c:pt idx="1235">
                  <c:v>4.95479</c:v>
                </c:pt>
                <c:pt idx="1236">
                  <c:v>4.9549000000000003</c:v>
                </c:pt>
                <c:pt idx="1237">
                  <c:v>4.9550200000000002</c:v>
                </c:pt>
                <c:pt idx="1238">
                  <c:v>4.9546400000000004</c:v>
                </c:pt>
                <c:pt idx="1239">
                  <c:v>4.9543299999999997</c:v>
                </c:pt>
                <c:pt idx="1240">
                  <c:v>4.9547400000000001</c:v>
                </c:pt>
                <c:pt idx="1241">
                  <c:v>4.9551800000000004</c:v>
                </c:pt>
                <c:pt idx="1242">
                  <c:v>4.9554200000000002</c:v>
                </c:pt>
                <c:pt idx="1243">
                  <c:v>4.9555800000000003</c:v>
                </c:pt>
                <c:pt idx="1244">
                  <c:v>4.9555899999999999</c:v>
                </c:pt>
                <c:pt idx="1245">
                  <c:v>4.9557200000000003</c:v>
                </c:pt>
                <c:pt idx="1246">
                  <c:v>4.9559300000000004</c:v>
                </c:pt>
                <c:pt idx="1247">
                  <c:v>4.9562900000000001</c:v>
                </c:pt>
                <c:pt idx="1248">
                  <c:v>4.9567600000000001</c:v>
                </c:pt>
                <c:pt idx="1249">
                  <c:v>4.9568000000000003</c:v>
                </c:pt>
                <c:pt idx="1250">
                  <c:v>4.9569099999999997</c:v>
                </c:pt>
                <c:pt idx="1251">
                  <c:v>4.9569200000000002</c:v>
                </c:pt>
                <c:pt idx="1252">
                  <c:v>4.9566600000000003</c:v>
                </c:pt>
                <c:pt idx="1253">
                  <c:v>4.9565599999999996</c:v>
                </c:pt>
                <c:pt idx="1254">
                  <c:v>4.9565900000000003</c:v>
                </c:pt>
                <c:pt idx="1255">
                  <c:v>4.9576599999999997</c:v>
                </c:pt>
                <c:pt idx="1256">
                  <c:v>4.9572799999999999</c:v>
                </c:pt>
                <c:pt idx="1257">
                  <c:v>4.9531200000000002</c:v>
                </c:pt>
                <c:pt idx="1258">
                  <c:v>4.91798</c:v>
                </c:pt>
                <c:pt idx="1259">
                  <c:v>4.8594799999999996</c:v>
                </c:pt>
                <c:pt idx="1260">
                  <c:v>4.7989899999999999</c:v>
                </c:pt>
                <c:pt idx="1261">
                  <c:v>4.7673899999999998</c:v>
                </c:pt>
                <c:pt idx="1262">
                  <c:v>4.7668799999999996</c:v>
                </c:pt>
                <c:pt idx="1263">
                  <c:v>4.7891300000000001</c:v>
                </c:pt>
                <c:pt idx="1264">
                  <c:v>4.8205900000000002</c:v>
                </c:pt>
                <c:pt idx="1265">
                  <c:v>4.8555599999999997</c:v>
                </c:pt>
                <c:pt idx="1266">
                  <c:v>4.8837299999999999</c:v>
                </c:pt>
                <c:pt idx="1267">
                  <c:v>4.9027700000000003</c:v>
                </c:pt>
                <c:pt idx="1268">
                  <c:v>4.91594</c:v>
                </c:pt>
                <c:pt idx="1269">
                  <c:v>4.9251699999999996</c:v>
                </c:pt>
                <c:pt idx="1270">
                  <c:v>4.9291900000000002</c:v>
                </c:pt>
                <c:pt idx="1271">
                  <c:v>4.9327899999999998</c:v>
                </c:pt>
                <c:pt idx="1272">
                  <c:v>4.9355700000000002</c:v>
                </c:pt>
                <c:pt idx="1273">
                  <c:v>4.9374000000000002</c:v>
                </c:pt>
                <c:pt idx="1274">
                  <c:v>4.9394400000000003</c:v>
                </c:pt>
                <c:pt idx="1275">
                  <c:v>4.9403699999999997</c:v>
                </c:pt>
                <c:pt idx="1276">
                  <c:v>4.9413999999999998</c:v>
                </c:pt>
                <c:pt idx="1277">
                  <c:v>4.9430199999999997</c:v>
                </c:pt>
                <c:pt idx="1278">
                  <c:v>4.9443900000000003</c:v>
                </c:pt>
                <c:pt idx="1279">
                  <c:v>4.9456199999999999</c:v>
                </c:pt>
                <c:pt idx="1280">
                  <c:v>4.9460899999999999</c:v>
                </c:pt>
                <c:pt idx="1281">
                  <c:v>4.9469700000000003</c:v>
                </c:pt>
                <c:pt idx="1282">
                  <c:v>4.94794</c:v>
                </c:pt>
                <c:pt idx="1283">
                  <c:v>4.9482900000000001</c:v>
                </c:pt>
                <c:pt idx="1284">
                  <c:v>4.9485700000000001</c:v>
                </c:pt>
                <c:pt idx="1285">
                  <c:v>4.9491800000000001</c:v>
                </c:pt>
                <c:pt idx="1286">
                  <c:v>4.9499399999999998</c:v>
                </c:pt>
                <c:pt idx="1287">
                  <c:v>4.9505699999999999</c:v>
                </c:pt>
                <c:pt idx="1288">
                  <c:v>4.9512299999999998</c:v>
                </c:pt>
                <c:pt idx="1289">
                  <c:v>4.9519200000000003</c:v>
                </c:pt>
                <c:pt idx="1290">
                  <c:v>4.9522700000000004</c:v>
                </c:pt>
                <c:pt idx="1291">
                  <c:v>4.9527900000000002</c:v>
                </c:pt>
                <c:pt idx="1292">
                  <c:v>4.9526399999999997</c:v>
                </c:pt>
                <c:pt idx="1293">
                  <c:v>4.9526199999999996</c:v>
                </c:pt>
                <c:pt idx="1294">
                  <c:v>4.9527000000000001</c:v>
                </c:pt>
                <c:pt idx="1295">
                  <c:v>4.9529399999999999</c:v>
                </c:pt>
                <c:pt idx="1296">
                  <c:v>4.9534700000000003</c:v>
                </c:pt>
                <c:pt idx="1297">
                  <c:v>4.9538599999999997</c:v>
                </c:pt>
                <c:pt idx="1298">
                  <c:v>4.9541300000000001</c:v>
                </c:pt>
                <c:pt idx="1299">
                  <c:v>4.9542700000000002</c:v>
                </c:pt>
                <c:pt idx="1300">
                  <c:v>4.9543600000000003</c:v>
                </c:pt>
                <c:pt idx="1301">
                  <c:v>4.9540600000000001</c:v>
                </c:pt>
                <c:pt idx="1302">
                  <c:v>4.9538099999999998</c:v>
                </c:pt>
                <c:pt idx="1303">
                  <c:v>4.9537100000000001</c:v>
                </c:pt>
                <c:pt idx="1304">
                  <c:v>4.9536199999999999</c:v>
                </c:pt>
                <c:pt idx="1305">
                  <c:v>4.9534399999999996</c:v>
                </c:pt>
                <c:pt idx="1306">
                  <c:v>4.9535</c:v>
                </c:pt>
                <c:pt idx="1307">
                  <c:v>4.9536800000000003</c:v>
                </c:pt>
                <c:pt idx="1308">
                  <c:v>4.9536899999999999</c:v>
                </c:pt>
                <c:pt idx="1309">
                  <c:v>4.9533500000000004</c:v>
                </c:pt>
                <c:pt idx="1310">
                  <c:v>4.9532600000000002</c:v>
                </c:pt>
                <c:pt idx="1311">
                  <c:v>4.9532400000000001</c:v>
                </c:pt>
                <c:pt idx="1312">
                  <c:v>4.95322</c:v>
                </c:pt>
                <c:pt idx="1313">
                  <c:v>4.95303</c:v>
                </c:pt>
                <c:pt idx="1314">
                  <c:v>4.9526599999999998</c:v>
                </c:pt>
                <c:pt idx="1315">
                  <c:v>4.9525399999999999</c:v>
                </c:pt>
                <c:pt idx="1316">
                  <c:v>4.9521699999999997</c:v>
                </c:pt>
                <c:pt idx="1317">
                  <c:v>4.9519399999999996</c:v>
                </c:pt>
                <c:pt idx="1318">
                  <c:v>4.9518399999999998</c:v>
                </c:pt>
                <c:pt idx="1319">
                  <c:v>4.9517899999999999</c:v>
                </c:pt>
                <c:pt idx="1320">
                  <c:v>4.9518700000000004</c:v>
                </c:pt>
                <c:pt idx="1321">
                  <c:v>4.9520099999999996</c:v>
                </c:pt>
                <c:pt idx="1322">
                  <c:v>4.9519900000000003</c:v>
                </c:pt>
                <c:pt idx="1323">
                  <c:v>4.9520099999999996</c:v>
                </c:pt>
                <c:pt idx="1324">
                  <c:v>4.9519700000000002</c:v>
                </c:pt>
                <c:pt idx="1325">
                  <c:v>4.9520200000000001</c:v>
                </c:pt>
                <c:pt idx="1326">
                  <c:v>4.9523599999999997</c:v>
                </c:pt>
                <c:pt idx="1327">
                  <c:v>4.9526399999999997</c:v>
                </c:pt>
                <c:pt idx="1328">
                  <c:v>4.9526300000000001</c:v>
                </c:pt>
                <c:pt idx="1329">
                  <c:v>4.9525100000000002</c:v>
                </c:pt>
                <c:pt idx="1330">
                  <c:v>4.9524600000000003</c:v>
                </c:pt>
                <c:pt idx="1331">
                  <c:v>4.9524999999999997</c:v>
                </c:pt>
                <c:pt idx="1332">
                  <c:v>4.95261</c:v>
                </c:pt>
                <c:pt idx="1333">
                  <c:v>4.9529899999999998</c:v>
                </c:pt>
                <c:pt idx="1334">
                  <c:v>4.9534000000000002</c:v>
                </c:pt>
                <c:pt idx="1335">
                  <c:v>4.9536199999999999</c:v>
                </c:pt>
                <c:pt idx="1336">
                  <c:v>4.9537699999999996</c:v>
                </c:pt>
                <c:pt idx="1337">
                  <c:v>4.9537300000000002</c:v>
                </c:pt>
                <c:pt idx="1338">
                  <c:v>4.9533500000000004</c:v>
                </c:pt>
                <c:pt idx="1339">
                  <c:v>4.9531400000000003</c:v>
                </c:pt>
                <c:pt idx="1340">
                  <c:v>4.9535200000000001</c:v>
                </c:pt>
                <c:pt idx="1341">
                  <c:v>4.9533699999999996</c:v>
                </c:pt>
                <c:pt idx="1342">
                  <c:v>4.9533800000000001</c:v>
                </c:pt>
                <c:pt idx="1343">
                  <c:v>4.9528600000000003</c:v>
                </c:pt>
                <c:pt idx="1344">
                  <c:v>4.9529899999999998</c:v>
                </c:pt>
                <c:pt idx="1345">
                  <c:v>4.9529300000000003</c:v>
                </c:pt>
                <c:pt idx="1346">
                  <c:v>4.9529399999999999</c:v>
                </c:pt>
                <c:pt idx="1347">
                  <c:v>4.9525300000000003</c:v>
                </c:pt>
                <c:pt idx="1348">
                  <c:v>4.9519900000000003</c:v>
                </c:pt>
                <c:pt idx="1349">
                  <c:v>4.9518300000000002</c:v>
                </c:pt>
                <c:pt idx="1350">
                  <c:v>4.9518300000000002</c:v>
                </c:pt>
                <c:pt idx="1351">
                  <c:v>4.9517300000000004</c:v>
                </c:pt>
                <c:pt idx="1352">
                  <c:v>4.9516600000000004</c:v>
                </c:pt>
                <c:pt idx="1353">
                  <c:v>4.9518899999999997</c:v>
                </c:pt>
                <c:pt idx="1354">
                  <c:v>4.9520400000000002</c:v>
                </c:pt>
                <c:pt idx="1355">
                  <c:v>4.9518800000000001</c:v>
                </c:pt>
                <c:pt idx="1356">
                  <c:v>4.9517499999999997</c:v>
                </c:pt>
                <c:pt idx="1357">
                  <c:v>4.9515900000000004</c:v>
                </c:pt>
                <c:pt idx="1358">
                  <c:v>4.9516099999999996</c:v>
                </c:pt>
                <c:pt idx="1359">
                  <c:v>4.9516600000000004</c:v>
                </c:pt>
                <c:pt idx="1360">
                  <c:v>4.9519200000000003</c:v>
                </c:pt>
                <c:pt idx="1361">
                  <c:v>4.9521600000000001</c:v>
                </c:pt>
                <c:pt idx="1362">
                  <c:v>4.9521800000000002</c:v>
                </c:pt>
                <c:pt idx="1363">
                  <c:v>4.9522700000000004</c:v>
                </c:pt>
                <c:pt idx="1364">
                  <c:v>4.9523599999999997</c:v>
                </c:pt>
                <c:pt idx="1365">
                  <c:v>4.9523200000000003</c:v>
                </c:pt>
                <c:pt idx="1366">
                  <c:v>4.9521300000000004</c:v>
                </c:pt>
                <c:pt idx="1367">
                  <c:v>4.9520600000000004</c:v>
                </c:pt>
                <c:pt idx="1368">
                  <c:v>4.952</c:v>
                </c:pt>
                <c:pt idx="1369">
                  <c:v>4.9520299999999997</c:v>
                </c:pt>
                <c:pt idx="1370">
                  <c:v>4.95207</c:v>
                </c:pt>
                <c:pt idx="1371">
                  <c:v>4.9518700000000004</c:v>
                </c:pt>
                <c:pt idx="1372">
                  <c:v>4.9518300000000002</c:v>
                </c:pt>
                <c:pt idx="1373">
                  <c:v>4.9519299999999999</c:v>
                </c:pt>
                <c:pt idx="1374">
                  <c:v>4.9520099999999996</c:v>
                </c:pt>
                <c:pt idx="1375">
                  <c:v>4.9522399999999998</c:v>
                </c:pt>
                <c:pt idx="1376">
                  <c:v>4.9521800000000002</c:v>
                </c:pt>
                <c:pt idx="1377">
                  <c:v>4.95207</c:v>
                </c:pt>
                <c:pt idx="1378">
                  <c:v>4.9520099999999996</c:v>
                </c:pt>
                <c:pt idx="1379">
                  <c:v>4.95214</c:v>
                </c:pt>
                <c:pt idx="1380">
                  <c:v>4.9521600000000001</c:v>
                </c:pt>
                <c:pt idx="1381">
                  <c:v>4.9521199999999999</c:v>
                </c:pt>
                <c:pt idx="1382">
                  <c:v>4.9521499999999996</c:v>
                </c:pt>
                <c:pt idx="1383">
                  <c:v>4.9523000000000001</c:v>
                </c:pt>
                <c:pt idx="1384">
                  <c:v>4.9524699999999999</c:v>
                </c:pt>
                <c:pt idx="1385">
                  <c:v>4.9523999999999999</c:v>
                </c:pt>
                <c:pt idx="1386">
                  <c:v>4.9523900000000003</c:v>
                </c:pt>
                <c:pt idx="1387">
                  <c:v>4.9524499999999998</c:v>
                </c:pt>
                <c:pt idx="1388">
                  <c:v>4.9525899999999998</c:v>
                </c:pt>
                <c:pt idx="1389">
                  <c:v>4.9525800000000002</c:v>
                </c:pt>
                <c:pt idx="1390">
                  <c:v>4.9525100000000002</c:v>
                </c:pt>
                <c:pt idx="1391">
                  <c:v>4.9525600000000001</c:v>
                </c:pt>
                <c:pt idx="1392">
                  <c:v>4.9526199999999996</c:v>
                </c:pt>
                <c:pt idx="1393">
                  <c:v>4.9524800000000004</c:v>
                </c:pt>
                <c:pt idx="1394">
                  <c:v>4.9522300000000001</c:v>
                </c:pt>
                <c:pt idx="1395">
                  <c:v>4.9521699999999997</c:v>
                </c:pt>
                <c:pt idx="1396">
                  <c:v>4.9523099999999998</c:v>
                </c:pt>
                <c:pt idx="1397">
                  <c:v>4.9522000000000004</c:v>
                </c:pt>
                <c:pt idx="1398">
                  <c:v>4.9521600000000001</c:v>
                </c:pt>
                <c:pt idx="1399">
                  <c:v>4.9522899999999996</c:v>
                </c:pt>
                <c:pt idx="1400">
                  <c:v>4.9523999999999999</c:v>
                </c:pt>
                <c:pt idx="1401">
                  <c:v>4.9523099999999998</c:v>
                </c:pt>
                <c:pt idx="1402">
                  <c:v>4.9523999999999999</c:v>
                </c:pt>
                <c:pt idx="1403">
                  <c:v>4.9523799999999998</c:v>
                </c:pt>
                <c:pt idx="1404">
                  <c:v>4.9521699999999997</c:v>
                </c:pt>
                <c:pt idx="1405">
                  <c:v>4.9535200000000001</c:v>
                </c:pt>
                <c:pt idx="1406">
                  <c:v>4.95329</c:v>
                </c:pt>
                <c:pt idx="1407">
                  <c:v>4.9500400000000004</c:v>
                </c:pt>
                <c:pt idx="1408">
                  <c:v>4.9184599999999996</c:v>
                </c:pt>
                <c:pt idx="1409">
                  <c:v>4.8595699999999997</c:v>
                </c:pt>
                <c:pt idx="1410">
                  <c:v>4.8010900000000003</c:v>
                </c:pt>
                <c:pt idx="1411">
                  <c:v>4.7679600000000004</c:v>
                </c:pt>
                <c:pt idx="1412">
                  <c:v>4.7664999999999997</c:v>
                </c:pt>
                <c:pt idx="1413">
                  <c:v>4.7836100000000004</c:v>
                </c:pt>
                <c:pt idx="1414">
                  <c:v>4.8194100000000004</c:v>
                </c:pt>
                <c:pt idx="1415">
                  <c:v>4.8518800000000004</c:v>
                </c:pt>
                <c:pt idx="1416">
                  <c:v>4.8805300000000003</c:v>
                </c:pt>
                <c:pt idx="1417">
                  <c:v>4.8975600000000004</c:v>
                </c:pt>
                <c:pt idx="1418">
                  <c:v>4.9112999999999998</c:v>
                </c:pt>
                <c:pt idx="1419">
                  <c:v>4.9209500000000004</c:v>
                </c:pt>
                <c:pt idx="1420">
                  <c:v>4.9286899999999996</c:v>
                </c:pt>
                <c:pt idx="1421">
                  <c:v>4.9313599999999997</c:v>
                </c:pt>
                <c:pt idx="1422">
                  <c:v>4.9321799999999998</c:v>
                </c:pt>
                <c:pt idx="1423">
                  <c:v>4.9333200000000001</c:v>
                </c:pt>
                <c:pt idx="1424">
                  <c:v>4.9348000000000001</c:v>
                </c:pt>
                <c:pt idx="1425">
                  <c:v>4.9366199999999996</c:v>
                </c:pt>
                <c:pt idx="1426">
                  <c:v>4.9380100000000002</c:v>
                </c:pt>
                <c:pt idx="1427">
                  <c:v>4.9394099999999996</c:v>
                </c:pt>
                <c:pt idx="1428">
                  <c:v>4.9403499999999996</c:v>
                </c:pt>
                <c:pt idx="1429">
                  <c:v>4.9414600000000002</c:v>
                </c:pt>
                <c:pt idx="1430">
                  <c:v>4.9422899999999998</c:v>
                </c:pt>
                <c:pt idx="1431">
                  <c:v>4.9431399999999996</c:v>
                </c:pt>
                <c:pt idx="1432">
                  <c:v>4.9440999999999997</c:v>
                </c:pt>
                <c:pt idx="1433">
                  <c:v>4.94496</c:v>
                </c:pt>
                <c:pt idx="1434">
                  <c:v>4.9458500000000001</c:v>
                </c:pt>
                <c:pt idx="1435">
                  <c:v>4.9462799999999998</c:v>
                </c:pt>
                <c:pt idx="1436">
                  <c:v>4.94693</c:v>
                </c:pt>
                <c:pt idx="1437">
                  <c:v>4.9472399999999999</c:v>
                </c:pt>
                <c:pt idx="1438">
                  <c:v>4.9474900000000002</c:v>
                </c:pt>
                <c:pt idx="1439">
                  <c:v>4.9478799999999996</c:v>
                </c:pt>
                <c:pt idx="1440">
                  <c:v>4.9483300000000003</c:v>
                </c:pt>
                <c:pt idx="1441">
                  <c:v>4.9488599999999998</c:v>
                </c:pt>
                <c:pt idx="1442">
                  <c:v>4.9490100000000004</c:v>
                </c:pt>
                <c:pt idx="1443">
                  <c:v>4.9491300000000003</c:v>
                </c:pt>
                <c:pt idx="1444">
                  <c:v>4.9493</c:v>
                </c:pt>
                <c:pt idx="1445">
                  <c:v>4.9494600000000002</c:v>
                </c:pt>
                <c:pt idx="1446">
                  <c:v>4.9496599999999997</c:v>
                </c:pt>
                <c:pt idx="1447">
                  <c:v>4.9497799999999996</c:v>
                </c:pt>
                <c:pt idx="1448">
                  <c:v>4.9499199999999997</c:v>
                </c:pt>
                <c:pt idx="1449">
                  <c:v>4.95017</c:v>
                </c:pt>
                <c:pt idx="1450">
                  <c:v>4.9503300000000001</c:v>
                </c:pt>
                <c:pt idx="1451">
                  <c:v>4.9503199999999996</c:v>
                </c:pt>
                <c:pt idx="1452">
                  <c:v>4.9502100000000002</c:v>
                </c:pt>
                <c:pt idx="1453">
                  <c:v>4.9502699999999997</c:v>
                </c:pt>
                <c:pt idx="1454">
                  <c:v>4.9504099999999998</c:v>
                </c:pt>
                <c:pt idx="1455">
                  <c:v>4.9505100000000004</c:v>
                </c:pt>
                <c:pt idx="1456">
                  <c:v>4.9504599999999996</c:v>
                </c:pt>
                <c:pt idx="1457">
                  <c:v>4.95045</c:v>
                </c:pt>
                <c:pt idx="1458">
                  <c:v>4.9505699999999999</c:v>
                </c:pt>
                <c:pt idx="1459">
                  <c:v>4.9505999999999997</c:v>
                </c:pt>
                <c:pt idx="1460">
                  <c:v>4.9506800000000002</c:v>
                </c:pt>
                <c:pt idx="1461">
                  <c:v>4.9505499999999998</c:v>
                </c:pt>
                <c:pt idx="1462">
                  <c:v>4.9501400000000002</c:v>
                </c:pt>
                <c:pt idx="1463">
                  <c:v>4.9501499999999998</c:v>
                </c:pt>
                <c:pt idx="1464">
                  <c:v>4.95017</c:v>
                </c:pt>
                <c:pt idx="1465">
                  <c:v>4.9500799999999998</c:v>
                </c:pt>
                <c:pt idx="1466">
                  <c:v>4.9499599999999999</c:v>
                </c:pt>
                <c:pt idx="1467">
                  <c:v>4.9496399999999996</c:v>
                </c:pt>
                <c:pt idx="1468">
                  <c:v>4.9493400000000003</c:v>
                </c:pt>
                <c:pt idx="1469">
                  <c:v>4.9493299999999998</c:v>
                </c:pt>
                <c:pt idx="1470">
                  <c:v>4.9492399999999996</c:v>
                </c:pt>
                <c:pt idx="1471">
                  <c:v>4.9489200000000002</c:v>
                </c:pt>
                <c:pt idx="1472">
                  <c:v>4.9491699999999996</c:v>
                </c:pt>
                <c:pt idx="1473">
                  <c:v>4.9493200000000002</c:v>
                </c:pt>
                <c:pt idx="1474">
                  <c:v>4.94937</c:v>
                </c:pt>
                <c:pt idx="1475">
                  <c:v>4.9495899999999997</c:v>
                </c:pt>
                <c:pt idx="1476">
                  <c:v>4.9496500000000001</c:v>
                </c:pt>
                <c:pt idx="1477">
                  <c:v>4.9500200000000003</c:v>
                </c:pt>
                <c:pt idx="1478">
                  <c:v>4.9500500000000001</c:v>
                </c:pt>
                <c:pt idx="1479">
                  <c:v>4.9499700000000004</c:v>
                </c:pt>
                <c:pt idx="1480">
                  <c:v>4.94998</c:v>
                </c:pt>
                <c:pt idx="1481">
                  <c:v>4.9498300000000004</c:v>
                </c:pt>
                <c:pt idx="1482">
                  <c:v>4.9496000000000002</c:v>
                </c:pt>
                <c:pt idx="1483">
                  <c:v>4.9496000000000002</c:v>
                </c:pt>
                <c:pt idx="1484">
                  <c:v>4.9496799999999999</c:v>
                </c:pt>
                <c:pt idx="1485">
                  <c:v>4.9495699999999996</c:v>
                </c:pt>
                <c:pt idx="1486">
                  <c:v>4.9495699999999996</c:v>
                </c:pt>
                <c:pt idx="1487">
                  <c:v>4.9494199999999999</c:v>
                </c:pt>
                <c:pt idx="1488">
                  <c:v>4.9493499999999999</c:v>
                </c:pt>
                <c:pt idx="1489">
                  <c:v>4.9493200000000002</c:v>
                </c:pt>
                <c:pt idx="1490">
                  <c:v>4.9493400000000003</c:v>
                </c:pt>
                <c:pt idx="1491">
                  <c:v>4.9491300000000003</c:v>
                </c:pt>
                <c:pt idx="1492">
                  <c:v>4.9491399999999999</c:v>
                </c:pt>
                <c:pt idx="1493">
                  <c:v>4.9490299999999996</c:v>
                </c:pt>
                <c:pt idx="1494">
                  <c:v>4.9490400000000001</c:v>
                </c:pt>
                <c:pt idx="1495">
                  <c:v>4.9489700000000001</c:v>
                </c:pt>
                <c:pt idx="1496">
                  <c:v>4.9492099999999999</c:v>
                </c:pt>
                <c:pt idx="1497">
                  <c:v>4.9495300000000002</c:v>
                </c:pt>
                <c:pt idx="1498">
                  <c:v>4.9495199999999997</c:v>
                </c:pt>
                <c:pt idx="1499">
                  <c:v>4.9494400000000001</c:v>
                </c:pt>
                <c:pt idx="1500">
                  <c:v>4.9491500000000004</c:v>
                </c:pt>
                <c:pt idx="1501">
                  <c:v>4.9489200000000002</c:v>
                </c:pt>
                <c:pt idx="1502">
                  <c:v>4.9489000000000001</c:v>
                </c:pt>
                <c:pt idx="1503">
                  <c:v>4.9488300000000001</c:v>
                </c:pt>
                <c:pt idx="1504">
                  <c:v>4.9489900000000002</c:v>
                </c:pt>
                <c:pt idx="1505">
                  <c:v>4.9492200000000004</c:v>
                </c:pt>
                <c:pt idx="1506">
                  <c:v>4.9494400000000001</c:v>
                </c:pt>
                <c:pt idx="1507">
                  <c:v>4.9493099999999997</c:v>
                </c:pt>
                <c:pt idx="1508">
                  <c:v>4.9493799999999997</c:v>
                </c:pt>
                <c:pt idx="1509">
                  <c:v>4.9492599999999998</c:v>
                </c:pt>
                <c:pt idx="1510">
                  <c:v>4.9491899999999998</c:v>
                </c:pt>
                <c:pt idx="1511">
                  <c:v>4.9491800000000001</c:v>
                </c:pt>
                <c:pt idx="1512">
                  <c:v>4.9491500000000004</c:v>
                </c:pt>
                <c:pt idx="1513">
                  <c:v>4.9491399999999999</c:v>
                </c:pt>
                <c:pt idx="1514">
                  <c:v>4.9493</c:v>
                </c:pt>
                <c:pt idx="1515">
                  <c:v>4.9494199999999999</c:v>
                </c:pt>
                <c:pt idx="1516">
                  <c:v>4.9497099999999996</c:v>
                </c:pt>
                <c:pt idx="1517">
                  <c:v>4.9500200000000003</c:v>
                </c:pt>
                <c:pt idx="1518">
                  <c:v>4.9501600000000003</c:v>
                </c:pt>
                <c:pt idx="1519">
                  <c:v>4.9502100000000002</c:v>
                </c:pt>
                <c:pt idx="1520">
                  <c:v>4.9504099999999998</c:v>
                </c:pt>
                <c:pt idx="1521">
                  <c:v>4.9503899999999996</c:v>
                </c:pt>
                <c:pt idx="1522">
                  <c:v>4.9503899999999996</c:v>
                </c:pt>
                <c:pt idx="1523">
                  <c:v>4.9504599999999996</c:v>
                </c:pt>
                <c:pt idx="1524">
                  <c:v>4.9504599999999996</c:v>
                </c:pt>
                <c:pt idx="1525">
                  <c:v>4.9504000000000001</c:v>
                </c:pt>
                <c:pt idx="1526">
                  <c:v>4.9503300000000001</c:v>
                </c:pt>
                <c:pt idx="1527">
                  <c:v>4.95031</c:v>
                </c:pt>
                <c:pt idx="1528">
                  <c:v>4.9502899999999999</c:v>
                </c:pt>
                <c:pt idx="1529">
                  <c:v>4.9504200000000003</c:v>
                </c:pt>
                <c:pt idx="1530">
                  <c:v>4.9503899999999996</c:v>
                </c:pt>
                <c:pt idx="1531">
                  <c:v>4.9502100000000002</c:v>
                </c:pt>
                <c:pt idx="1532">
                  <c:v>4.9500900000000003</c:v>
                </c:pt>
                <c:pt idx="1533">
                  <c:v>4.9501200000000001</c:v>
                </c:pt>
                <c:pt idx="1534">
                  <c:v>4.9500599999999997</c:v>
                </c:pt>
                <c:pt idx="1535">
                  <c:v>4.94998</c:v>
                </c:pt>
                <c:pt idx="1536">
                  <c:v>4.9500200000000003</c:v>
                </c:pt>
                <c:pt idx="1537">
                  <c:v>4.9500700000000002</c:v>
                </c:pt>
                <c:pt idx="1538">
                  <c:v>4.9499700000000004</c:v>
                </c:pt>
                <c:pt idx="1539">
                  <c:v>4.9498300000000004</c:v>
                </c:pt>
                <c:pt idx="1540">
                  <c:v>4.9498800000000003</c:v>
                </c:pt>
                <c:pt idx="1541">
                  <c:v>4.9499599999999999</c:v>
                </c:pt>
                <c:pt idx="1542">
                  <c:v>4.9498499999999996</c:v>
                </c:pt>
                <c:pt idx="1543">
                  <c:v>4.9498100000000003</c:v>
                </c:pt>
                <c:pt idx="1544">
                  <c:v>4.9497299999999997</c:v>
                </c:pt>
                <c:pt idx="1545">
                  <c:v>4.9497200000000001</c:v>
                </c:pt>
                <c:pt idx="1546">
                  <c:v>4.9497900000000001</c:v>
                </c:pt>
                <c:pt idx="1547">
                  <c:v>4.9500500000000001</c:v>
                </c:pt>
                <c:pt idx="1548">
                  <c:v>4.95038</c:v>
                </c:pt>
                <c:pt idx="1549">
                  <c:v>4.9504999999999999</c:v>
                </c:pt>
                <c:pt idx="1550">
                  <c:v>4.9506800000000002</c:v>
                </c:pt>
                <c:pt idx="1551">
                  <c:v>4.9507199999999996</c:v>
                </c:pt>
                <c:pt idx="1552">
                  <c:v>4.95099</c:v>
                </c:pt>
                <c:pt idx="1553">
                  <c:v>4.95167</c:v>
                </c:pt>
                <c:pt idx="1554">
                  <c:v>4.9517899999999999</c:v>
                </c:pt>
                <c:pt idx="1555">
                  <c:v>4.9522899999999996</c:v>
                </c:pt>
                <c:pt idx="1556">
                  <c:v>4.9513100000000003</c:v>
                </c:pt>
                <c:pt idx="1557">
                  <c:v>4.9503899999999996</c:v>
                </c:pt>
                <c:pt idx="1558">
                  <c:v>4.9357100000000003</c:v>
                </c:pt>
                <c:pt idx="1559">
                  <c:v>4.8866800000000001</c:v>
                </c:pt>
                <c:pt idx="1560">
                  <c:v>4.8243200000000002</c:v>
                </c:pt>
                <c:pt idx="1561">
                  <c:v>4.7776899999999998</c:v>
                </c:pt>
                <c:pt idx="1562">
                  <c:v>4.7604499999999996</c:v>
                </c:pt>
                <c:pt idx="1563">
                  <c:v>4.7759099999999997</c:v>
                </c:pt>
                <c:pt idx="1564">
                  <c:v>4.8065300000000004</c:v>
                </c:pt>
                <c:pt idx="1565">
                  <c:v>4.8366199999999999</c:v>
                </c:pt>
                <c:pt idx="1566">
                  <c:v>4.8640999999999996</c:v>
                </c:pt>
                <c:pt idx="1567">
                  <c:v>4.8907400000000001</c:v>
                </c:pt>
                <c:pt idx="1568">
                  <c:v>4.90639</c:v>
                </c:pt>
                <c:pt idx="1569">
                  <c:v>4.9181999999999997</c:v>
                </c:pt>
                <c:pt idx="1570">
                  <c:v>4.9235100000000003</c:v>
                </c:pt>
                <c:pt idx="1571">
                  <c:v>4.9273499999999997</c:v>
                </c:pt>
                <c:pt idx="1572">
                  <c:v>4.9292999999999996</c:v>
                </c:pt>
                <c:pt idx="1573">
                  <c:v>4.9329000000000001</c:v>
                </c:pt>
                <c:pt idx="1574">
                  <c:v>4.9347300000000001</c:v>
                </c:pt>
                <c:pt idx="1575">
                  <c:v>4.93499</c:v>
                </c:pt>
                <c:pt idx="1576">
                  <c:v>4.9356999999999998</c:v>
                </c:pt>
                <c:pt idx="1577">
                  <c:v>4.9365199999999998</c:v>
                </c:pt>
                <c:pt idx="1578">
                  <c:v>4.9371799999999997</c:v>
                </c:pt>
                <c:pt idx="1579">
                  <c:v>4.9380800000000002</c:v>
                </c:pt>
                <c:pt idx="1580">
                  <c:v>4.9392399999999999</c:v>
                </c:pt>
                <c:pt idx="1581">
                  <c:v>4.9401900000000003</c:v>
                </c:pt>
                <c:pt idx="1582">
                  <c:v>4.9407899999999998</c:v>
                </c:pt>
                <c:pt idx="1583">
                  <c:v>4.94177</c:v>
                </c:pt>
                <c:pt idx="1584">
                  <c:v>4.9427399999999997</c:v>
                </c:pt>
                <c:pt idx="1585">
                  <c:v>4.9437199999999999</c:v>
                </c:pt>
                <c:pt idx="1586">
                  <c:v>4.9444699999999999</c:v>
                </c:pt>
                <c:pt idx="1587">
                  <c:v>4.9448299999999996</c:v>
                </c:pt>
                <c:pt idx="1588">
                  <c:v>4.9451299999999998</c:v>
                </c:pt>
                <c:pt idx="1589">
                  <c:v>4.9451599999999996</c:v>
                </c:pt>
                <c:pt idx="1590">
                  <c:v>4.9452499999999997</c:v>
                </c:pt>
                <c:pt idx="1591">
                  <c:v>4.9452100000000003</c:v>
                </c:pt>
                <c:pt idx="1592">
                  <c:v>4.9456199999999999</c:v>
                </c:pt>
                <c:pt idx="1593">
                  <c:v>4.9462099999999998</c:v>
                </c:pt>
                <c:pt idx="1594">
                  <c:v>4.9466900000000003</c:v>
                </c:pt>
                <c:pt idx="1595">
                  <c:v>4.9470599999999996</c:v>
                </c:pt>
                <c:pt idx="1596">
                  <c:v>4.9471499999999997</c:v>
                </c:pt>
                <c:pt idx="1597">
                  <c:v>4.9471400000000001</c:v>
                </c:pt>
                <c:pt idx="1598">
                  <c:v>4.9472300000000002</c:v>
                </c:pt>
                <c:pt idx="1599">
                  <c:v>4.9473900000000004</c:v>
                </c:pt>
                <c:pt idx="1600">
                  <c:v>4.9473799999999999</c:v>
                </c:pt>
                <c:pt idx="1601">
                  <c:v>4.9474799999999997</c:v>
                </c:pt>
                <c:pt idx="1602">
                  <c:v>4.9476800000000001</c:v>
                </c:pt>
                <c:pt idx="1603">
                  <c:v>4.9480599999999999</c:v>
                </c:pt>
                <c:pt idx="1604">
                  <c:v>4.9488099999999999</c:v>
                </c:pt>
                <c:pt idx="1605">
                  <c:v>4.9488399999999997</c:v>
                </c:pt>
                <c:pt idx="1606">
                  <c:v>4.9481999999999999</c:v>
                </c:pt>
                <c:pt idx="1607">
                  <c:v>4.9479199999999999</c:v>
                </c:pt>
                <c:pt idx="1608">
                  <c:v>4.9476899999999997</c:v>
                </c:pt>
                <c:pt idx="1609">
                  <c:v>4.9476699999999996</c:v>
                </c:pt>
                <c:pt idx="1610">
                  <c:v>4.9475300000000004</c:v>
                </c:pt>
                <c:pt idx="1611">
                  <c:v>4.94712</c:v>
                </c:pt>
                <c:pt idx="1612">
                  <c:v>4.9469599999999998</c:v>
                </c:pt>
                <c:pt idx="1613">
                  <c:v>4.9466599999999996</c:v>
                </c:pt>
                <c:pt idx="1614">
                  <c:v>4.9464800000000002</c:v>
                </c:pt>
                <c:pt idx="1615">
                  <c:v>4.9463100000000004</c:v>
                </c:pt>
                <c:pt idx="1616">
                  <c:v>4.9463900000000001</c:v>
                </c:pt>
                <c:pt idx="1617">
                  <c:v>4.9465599999999998</c:v>
                </c:pt>
                <c:pt idx="1618">
                  <c:v>4.9464699999999997</c:v>
                </c:pt>
                <c:pt idx="1619">
                  <c:v>4.9464499999999996</c:v>
                </c:pt>
                <c:pt idx="1620">
                  <c:v>4.9466299999999999</c:v>
                </c:pt>
                <c:pt idx="1621">
                  <c:v>4.9465399999999997</c:v>
                </c:pt>
                <c:pt idx="1622">
                  <c:v>4.94665</c:v>
                </c:pt>
                <c:pt idx="1623">
                  <c:v>4.9467699999999999</c:v>
                </c:pt>
                <c:pt idx="1624">
                  <c:v>4.9466400000000004</c:v>
                </c:pt>
                <c:pt idx="1625">
                  <c:v>4.9466000000000001</c:v>
                </c:pt>
                <c:pt idx="1626">
                  <c:v>4.9469599999999998</c:v>
                </c:pt>
                <c:pt idx="1627">
                  <c:v>4.94733</c:v>
                </c:pt>
                <c:pt idx="1628">
                  <c:v>4.9478400000000002</c:v>
                </c:pt>
                <c:pt idx="1629">
                  <c:v>4.9479699999999998</c:v>
                </c:pt>
                <c:pt idx="1630">
                  <c:v>4.9475300000000004</c:v>
                </c:pt>
                <c:pt idx="1631">
                  <c:v>4.9473799999999999</c:v>
                </c:pt>
                <c:pt idx="1632">
                  <c:v>4.9472500000000004</c:v>
                </c:pt>
                <c:pt idx="1633">
                  <c:v>4.9468800000000002</c:v>
                </c:pt>
                <c:pt idx="1634">
                  <c:v>4.9471400000000001</c:v>
                </c:pt>
                <c:pt idx="1635">
                  <c:v>4.9471400000000001</c:v>
                </c:pt>
                <c:pt idx="1636">
                  <c:v>4.9473200000000004</c:v>
                </c:pt>
                <c:pt idx="1637">
                  <c:v>4.9473399999999996</c:v>
                </c:pt>
                <c:pt idx="1638">
                  <c:v>4.9473099999999999</c:v>
                </c:pt>
                <c:pt idx="1639">
                  <c:v>4.9476199999999997</c:v>
                </c:pt>
                <c:pt idx="1640">
                  <c:v>4.9475699999999998</c:v>
                </c:pt>
                <c:pt idx="1641">
                  <c:v>4.9473599999999998</c:v>
                </c:pt>
                <c:pt idx="1642">
                  <c:v>4.9470900000000002</c:v>
                </c:pt>
                <c:pt idx="1643">
                  <c:v>4.9473599999999998</c:v>
                </c:pt>
                <c:pt idx="1644">
                  <c:v>4.9477700000000002</c:v>
                </c:pt>
                <c:pt idx="1645">
                  <c:v>4.9478999999999997</c:v>
                </c:pt>
                <c:pt idx="1646">
                  <c:v>4.9479600000000001</c:v>
                </c:pt>
                <c:pt idx="1647">
                  <c:v>4.9479899999999999</c:v>
                </c:pt>
                <c:pt idx="1648">
                  <c:v>4.9479199999999999</c:v>
                </c:pt>
                <c:pt idx="1649">
                  <c:v>4.9478600000000004</c:v>
                </c:pt>
                <c:pt idx="1650">
                  <c:v>4.9471999999999996</c:v>
                </c:pt>
                <c:pt idx="1651">
                  <c:v>4.9473500000000001</c:v>
                </c:pt>
                <c:pt idx="1652">
                  <c:v>4.9475199999999999</c:v>
                </c:pt>
                <c:pt idx="1653">
                  <c:v>4.94719</c:v>
                </c:pt>
                <c:pt idx="1654">
                  <c:v>4.9472199999999997</c:v>
                </c:pt>
                <c:pt idx="1655">
                  <c:v>4.9473399999999996</c:v>
                </c:pt>
                <c:pt idx="1656">
                  <c:v>4.9475600000000002</c:v>
                </c:pt>
                <c:pt idx="1657">
                  <c:v>4.9473900000000004</c:v>
                </c:pt>
                <c:pt idx="1658">
                  <c:v>4.94733</c:v>
                </c:pt>
                <c:pt idx="1659">
                  <c:v>4.9474099999999996</c:v>
                </c:pt>
                <c:pt idx="1660">
                  <c:v>4.9473799999999999</c:v>
                </c:pt>
                <c:pt idx="1661">
                  <c:v>4.9470599999999996</c:v>
                </c:pt>
                <c:pt idx="1662">
                  <c:v>4.9469399999999997</c:v>
                </c:pt>
                <c:pt idx="1663">
                  <c:v>4.9467999999999996</c:v>
                </c:pt>
                <c:pt idx="1664">
                  <c:v>4.9470999999999998</c:v>
                </c:pt>
                <c:pt idx="1665">
                  <c:v>4.9474499999999999</c:v>
                </c:pt>
                <c:pt idx="1666">
                  <c:v>4.9474900000000002</c:v>
                </c:pt>
                <c:pt idx="1667">
                  <c:v>4.9474900000000002</c:v>
                </c:pt>
                <c:pt idx="1668">
                  <c:v>4.9474</c:v>
                </c:pt>
                <c:pt idx="1669">
                  <c:v>4.9473700000000003</c:v>
                </c:pt>
                <c:pt idx="1670">
                  <c:v>4.94719</c:v>
                </c:pt>
                <c:pt idx="1671">
                  <c:v>4.94712</c:v>
                </c:pt>
                <c:pt idx="1672">
                  <c:v>4.9471999999999996</c:v>
                </c:pt>
                <c:pt idx="1673">
                  <c:v>4.9473000000000003</c:v>
                </c:pt>
                <c:pt idx="1674">
                  <c:v>4.9472399999999999</c:v>
                </c:pt>
                <c:pt idx="1675">
                  <c:v>4.94747</c:v>
                </c:pt>
                <c:pt idx="1676">
                  <c:v>4.9475100000000003</c:v>
                </c:pt>
                <c:pt idx="1677">
                  <c:v>4.9477799999999998</c:v>
                </c:pt>
                <c:pt idx="1678">
                  <c:v>4.9477500000000001</c:v>
                </c:pt>
                <c:pt idx="1679">
                  <c:v>4.9477700000000002</c:v>
                </c:pt>
                <c:pt idx="1680">
                  <c:v>4.9475899999999999</c:v>
                </c:pt>
                <c:pt idx="1681">
                  <c:v>4.9475199999999999</c:v>
                </c:pt>
                <c:pt idx="1682">
                  <c:v>4.9476000000000004</c:v>
                </c:pt>
                <c:pt idx="1683">
                  <c:v>4.9477900000000004</c:v>
                </c:pt>
                <c:pt idx="1684">
                  <c:v>4.9477099999999998</c:v>
                </c:pt>
                <c:pt idx="1685">
                  <c:v>4.9470799999999997</c:v>
                </c:pt>
                <c:pt idx="1686">
                  <c:v>4.9468699999999997</c:v>
                </c:pt>
                <c:pt idx="1687">
                  <c:v>4.9471699999999998</c:v>
                </c:pt>
                <c:pt idx="1688">
                  <c:v>4.9474799999999997</c:v>
                </c:pt>
                <c:pt idx="1689">
                  <c:v>4.9468899999999998</c:v>
                </c:pt>
                <c:pt idx="1690">
                  <c:v>4.9466099999999997</c:v>
                </c:pt>
                <c:pt idx="1691">
                  <c:v>4.9461500000000003</c:v>
                </c:pt>
                <c:pt idx="1692">
                  <c:v>4.9458000000000002</c:v>
                </c:pt>
                <c:pt idx="1693">
                  <c:v>4.9460300000000004</c:v>
                </c:pt>
                <c:pt idx="1694">
                  <c:v>4.9463200000000001</c:v>
                </c:pt>
                <c:pt idx="1695">
                  <c:v>4.9468399999999999</c:v>
                </c:pt>
                <c:pt idx="1696">
                  <c:v>4.94719</c:v>
                </c:pt>
                <c:pt idx="1697">
                  <c:v>4.9470999999999998</c:v>
                </c:pt>
                <c:pt idx="1698">
                  <c:v>4.9472300000000002</c:v>
                </c:pt>
                <c:pt idx="1699">
                  <c:v>4.94712</c:v>
                </c:pt>
                <c:pt idx="1700">
                  <c:v>4.9474299999999998</c:v>
                </c:pt>
                <c:pt idx="1701">
                  <c:v>4.9478999999999997</c:v>
                </c:pt>
                <c:pt idx="1702">
                  <c:v>4.9481700000000002</c:v>
                </c:pt>
                <c:pt idx="1703">
                  <c:v>4.9481599999999997</c:v>
                </c:pt>
                <c:pt idx="1704">
                  <c:v>4.9473799999999999</c:v>
                </c:pt>
                <c:pt idx="1705">
                  <c:v>4.9461500000000003</c:v>
                </c:pt>
                <c:pt idx="1706">
                  <c:v>4.9481700000000002</c:v>
                </c:pt>
                <c:pt idx="1707">
                  <c:v>4.9485999999999999</c:v>
                </c:pt>
                <c:pt idx="1708">
                  <c:v>4.9271900000000004</c:v>
                </c:pt>
                <c:pt idx="1709">
                  <c:v>4.8706100000000001</c:v>
                </c:pt>
                <c:pt idx="1710">
                  <c:v>4.8118699999999999</c:v>
                </c:pt>
                <c:pt idx="1711">
                  <c:v>4.7748900000000001</c:v>
                </c:pt>
                <c:pt idx="1712">
                  <c:v>4.7644099999999998</c:v>
                </c:pt>
                <c:pt idx="1713">
                  <c:v>4.7797599999999996</c:v>
                </c:pt>
                <c:pt idx="1714">
                  <c:v>4.8151000000000002</c:v>
                </c:pt>
                <c:pt idx="1715">
                  <c:v>4.8447300000000002</c:v>
                </c:pt>
                <c:pt idx="1716">
                  <c:v>4.8726200000000004</c:v>
                </c:pt>
                <c:pt idx="1717">
                  <c:v>4.8950100000000001</c:v>
                </c:pt>
                <c:pt idx="1718">
                  <c:v>4.9106899999999998</c:v>
                </c:pt>
                <c:pt idx="1719">
                  <c:v>4.91906</c:v>
                </c:pt>
                <c:pt idx="1720">
                  <c:v>4.9216300000000004</c:v>
                </c:pt>
                <c:pt idx="1721">
                  <c:v>4.9238900000000001</c:v>
                </c:pt>
                <c:pt idx="1722">
                  <c:v>4.9267799999999999</c:v>
                </c:pt>
                <c:pt idx="1723">
                  <c:v>4.93018</c:v>
                </c:pt>
                <c:pt idx="1724">
                  <c:v>4.9355500000000001</c:v>
                </c:pt>
                <c:pt idx="1725">
                  <c:v>4.9367400000000004</c:v>
                </c:pt>
                <c:pt idx="1726">
                  <c:v>4.9361699999999997</c:v>
                </c:pt>
                <c:pt idx="1727">
                  <c:v>4.9363999999999999</c:v>
                </c:pt>
                <c:pt idx="1728">
                  <c:v>4.9369399999999999</c:v>
                </c:pt>
                <c:pt idx="1729">
                  <c:v>4.9377500000000003</c:v>
                </c:pt>
                <c:pt idx="1730">
                  <c:v>4.9385300000000001</c:v>
                </c:pt>
                <c:pt idx="1731">
                  <c:v>4.9391699999999998</c:v>
                </c:pt>
                <c:pt idx="1732">
                  <c:v>4.9397200000000003</c:v>
                </c:pt>
                <c:pt idx="1733">
                  <c:v>4.9399699999999998</c:v>
                </c:pt>
                <c:pt idx="1734">
                  <c:v>4.9401700000000002</c:v>
                </c:pt>
                <c:pt idx="1735">
                  <c:v>4.9406299999999996</c:v>
                </c:pt>
                <c:pt idx="1736">
                  <c:v>4.9407300000000003</c:v>
                </c:pt>
                <c:pt idx="1737">
                  <c:v>4.94102</c:v>
                </c:pt>
                <c:pt idx="1738">
                  <c:v>4.9416799999999999</c:v>
                </c:pt>
                <c:pt idx="1739">
                  <c:v>4.9421099999999996</c:v>
                </c:pt>
                <c:pt idx="1740">
                  <c:v>4.9424000000000001</c:v>
                </c:pt>
                <c:pt idx="1741">
                  <c:v>4.94252</c:v>
                </c:pt>
                <c:pt idx="1742">
                  <c:v>4.9424799999999998</c:v>
                </c:pt>
                <c:pt idx="1743">
                  <c:v>4.9426399999999999</c:v>
                </c:pt>
                <c:pt idx="1744">
                  <c:v>4.9429499999999997</c:v>
                </c:pt>
                <c:pt idx="1745">
                  <c:v>4.9430800000000001</c:v>
                </c:pt>
                <c:pt idx="1746">
                  <c:v>4.9429400000000001</c:v>
                </c:pt>
                <c:pt idx="1747">
                  <c:v>4.9429800000000004</c:v>
                </c:pt>
                <c:pt idx="1748">
                  <c:v>4.9432700000000001</c:v>
                </c:pt>
                <c:pt idx="1749">
                  <c:v>4.9435000000000002</c:v>
                </c:pt>
                <c:pt idx="1750">
                  <c:v>4.9439700000000002</c:v>
                </c:pt>
                <c:pt idx="1751">
                  <c:v>4.94414</c:v>
                </c:pt>
                <c:pt idx="1752">
                  <c:v>4.9441100000000002</c:v>
                </c:pt>
                <c:pt idx="1753">
                  <c:v>4.9443000000000001</c:v>
                </c:pt>
                <c:pt idx="1754">
                  <c:v>4.94428</c:v>
                </c:pt>
                <c:pt idx="1755">
                  <c:v>4.9444800000000004</c:v>
                </c:pt>
                <c:pt idx="1756">
                  <c:v>4.9447900000000002</c:v>
                </c:pt>
                <c:pt idx="1757">
                  <c:v>4.94496</c:v>
                </c:pt>
                <c:pt idx="1758">
                  <c:v>4.9451400000000003</c:v>
                </c:pt>
                <c:pt idx="1759">
                  <c:v>4.9454200000000004</c:v>
                </c:pt>
                <c:pt idx="1760">
                  <c:v>4.9456800000000003</c:v>
                </c:pt>
                <c:pt idx="1761">
                  <c:v>4.9460100000000002</c:v>
                </c:pt>
                <c:pt idx="1762">
                  <c:v>4.9461700000000004</c:v>
                </c:pt>
                <c:pt idx="1763">
                  <c:v>4.9464199999999998</c:v>
                </c:pt>
                <c:pt idx="1764">
                  <c:v>4.9463200000000001</c:v>
                </c:pt>
                <c:pt idx="1765">
                  <c:v>4.9457700000000004</c:v>
                </c:pt>
                <c:pt idx="1766">
                  <c:v>4.9457100000000001</c:v>
                </c:pt>
                <c:pt idx="1767">
                  <c:v>4.9457800000000001</c:v>
                </c:pt>
                <c:pt idx="1768">
                  <c:v>4.9458799999999998</c:v>
                </c:pt>
                <c:pt idx="1769">
                  <c:v>4.9462799999999998</c:v>
                </c:pt>
                <c:pt idx="1770">
                  <c:v>4.9463699999999999</c:v>
                </c:pt>
                <c:pt idx="1771">
                  <c:v>4.9466000000000001</c:v>
                </c:pt>
                <c:pt idx="1772">
                  <c:v>4.9466400000000004</c:v>
                </c:pt>
                <c:pt idx="1773">
                  <c:v>4.9464699999999997</c:v>
                </c:pt>
                <c:pt idx="1774">
                  <c:v>4.9461300000000001</c:v>
                </c:pt>
                <c:pt idx="1775">
                  <c:v>4.9455</c:v>
                </c:pt>
                <c:pt idx="1776">
                  <c:v>4.9452199999999999</c:v>
                </c:pt>
                <c:pt idx="1777">
                  <c:v>4.9450000000000003</c:v>
                </c:pt>
                <c:pt idx="1778">
                  <c:v>4.94475</c:v>
                </c:pt>
                <c:pt idx="1779">
                  <c:v>4.9449399999999999</c:v>
                </c:pt>
                <c:pt idx="1780">
                  <c:v>4.9447400000000004</c:v>
                </c:pt>
                <c:pt idx="1781">
                  <c:v>4.9442199999999996</c:v>
                </c:pt>
                <c:pt idx="1782">
                  <c:v>4.9434899999999997</c:v>
                </c:pt>
                <c:pt idx="1783">
                  <c:v>4.9425100000000004</c:v>
                </c:pt>
                <c:pt idx="1784">
                  <c:v>4.9415399999999998</c:v>
                </c:pt>
                <c:pt idx="1785">
                  <c:v>4.94217</c:v>
                </c:pt>
                <c:pt idx="1786">
                  <c:v>4.9452299999999996</c:v>
                </c:pt>
                <c:pt idx="1787">
                  <c:v>4.9455900000000002</c:v>
                </c:pt>
                <c:pt idx="1788">
                  <c:v>4.9447099999999997</c:v>
                </c:pt>
                <c:pt idx="1789">
                  <c:v>4.9440600000000003</c:v>
                </c:pt>
                <c:pt idx="1790">
                  <c:v>4.9436099999999996</c:v>
                </c:pt>
                <c:pt idx="1791">
                  <c:v>4.9439900000000003</c:v>
                </c:pt>
                <c:pt idx="1792">
                  <c:v>4.9442599999999999</c:v>
                </c:pt>
                <c:pt idx="1793">
                  <c:v>4.94381</c:v>
                </c:pt>
                <c:pt idx="1794">
                  <c:v>4.9434800000000001</c:v>
                </c:pt>
                <c:pt idx="1795">
                  <c:v>4.9438000000000004</c:v>
                </c:pt>
                <c:pt idx="1796">
                  <c:v>4.9442899999999996</c:v>
                </c:pt>
                <c:pt idx="1797">
                  <c:v>4.94475</c:v>
                </c:pt>
                <c:pt idx="1798">
                  <c:v>4.9446599999999998</c:v>
                </c:pt>
                <c:pt idx="1799">
                  <c:v>4.94468</c:v>
                </c:pt>
                <c:pt idx="1800">
                  <c:v>4.9447900000000002</c:v>
                </c:pt>
                <c:pt idx="1801">
                  <c:v>4.9451799999999997</c:v>
                </c:pt>
                <c:pt idx="1802">
                  <c:v>4.9457000000000004</c:v>
                </c:pt>
                <c:pt idx="1803">
                  <c:v>4.9457000000000004</c:v>
                </c:pt>
                <c:pt idx="1804">
                  <c:v>4.9459299999999997</c:v>
                </c:pt>
                <c:pt idx="1805">
                  <c:v>4.9458799999999998</c:v>
                </c:pt>
                <c:pt idx="1806">
                  <c:v>4.9458299999999999</c:v>
                </c:pt>
                <c:pt idx="1807">
                  <c:v>4.9455299999999998</c:v>
                </c:pt>
                <c:pt idx="1808">
                  <c:v>4.9453800000000001</c:v>
                </c:pt>
                <c:pt idx="1809">
                  <c:v>4.9454000000000002</c:v>
                </c:pt>
                <c:pt idx="1810">
                  <c:v>4.9453800000000001</c:v>
                </c:pt>
                <c:pt idx="1811">
                  <c:v>4.94536</c:v>
                </c:pt>
                <c:pt idx="1812">
                  <c:v>4.9452600000000002</c:v>
                </c:pt>
                <c:pt idx="1813">
                  <c:v>4.9453199999999997</c:v>
                </c:pt>
                <c:pt idx="1814">
                  <c:v>4.9454500000000001</c:v>
                </c:pt>
                <c:pt idx="1815">
                  <c:v>4.9455999999999998</c:v>
                </c:pt>
                <c:pt idx="1816">
                  <c:v>4.9455299999999998</c:v>
                </c:pt>
                <c:pt idx="1817">
                  <c:v>4.9452499999999997</c:v>
                </c:pt>
                <c:pt idx="1818">
                  <c:v>4.9449699999999996</c:v>
                </c:pt>
                <c:pt idx="1819">
                  <c:v>4.94489</c:v>
                </c:pt>
                <c:pt idx="1820">
                  <c:v>4.9447799999999997</c:v>
                </c:pt>
                <c:pt idx="1821">
                  <c:v>4.9447700000000001</c:v>
                </c:pt>
                <c:pt idx="1822">
                  <c:v>4.9446500000000002</c:v>
                </c:pt>
                <c:pt idx="1823">
                  <c:v>4.9447200000000002</c:v>
                </c:pt>
                <c:pt idx="1824">
                  <c:v>4.9447999999999999</c:v>
                </c:pt>
                <c:pt idx="1825">
                  <c:v>4.9449500000000004</c:v>
                </c:pt>
                <c:pt idx="1826">
                  <c:v>4.9451400000000003</c:v>
                </c:pt>
                <c:pt idx="1827">
                  <c:v>4.9452600000000002</c:v>
                </c:pt>
                <c:pt idx="1828">
                  <c:v>4.9451700000000001</c:v>
                </c:pt>
                <c:pt idx="1829">
                  <c:v>4.9451700000000001</c:v>
                </c:pt>
                <c:pt idx="1830">
                  <c:v>4.9452100000000003</c:v>
                </c:pt>
                <c:pt idx="1831">
                  <c:v>4.9452499999999997</c:v>
                </c:pt>
                <c:pt idx="1832">
                  <c:v>4.9451900000000002</c:v>
                </c:pt>
                <c:pt idx="1833">
                  <c:v>4.9448699999999999</c:v>
                </c:pt>
                <c:pt idx="1834">
                  <c:v>4.9447599999999996</c:v>
                </c:pt>
                <c:pt idx="1835">
                  <c:v>4.9446099999999999</c:v>
                </c:pt>
                <c:pt idx="1836">
                  <c:v>4.9445800000000002</c:v>
                </c:pt>
                <c:pt idx="1837">
                  <c:v>4.9446500000000002</c:v>
                </c:pt>
                <c:pt idx="1838">
                  <c:v>4.9445600000000001</c:v>
                </c:pt>
                <c:pt idx="1839">
                  <c:v>4.94442</c:v>
                </c:pt>
                <c:pt idx="1840">
                  <c:v>4.9441499999999996</c:v>
                </c:pt>
                <c:pt idx="1841">
                  <c:v>4.94353</c:v>
                </c:pt>
                <c:pt idx="1842">
                  <c:v>4.9429999999999996</c:v>
                </c:pt>
                <c:pt idx="1843">
                  <c:v>4.9420799999999998</c:v>
                </c:pt>
                <c:pt idx="1844">
                  <c:v>4.9408899999999996</c:v>
                </c:pt>
                <c:pt idx="1845">
                  <c:v>4.9439599999999997</c:v>
                </c:pt>
                <c:pt idx="1846">
                  <c:v>4.9461700000000004</c:v>
                </c:pt>
                <c:pt idx="1847">
                  <c:v>4.9466099999999997</c:v>
                </c:pt>
                <c:pt idx="1848">
                  <c:v>4.9459900000000001</c:v>
                </c:pt>
                <c:pt idx="1849">
                  <c:v>4.9456100000000003</c:v>
                </c:pt>
                <c:pt idx="1850">
                  <c:v>4.9461199999999996</c:v>
                </c:pt>
                <c:pt idx="1851">
                  <c:v>4.9462799999999998</c:v>
                </c:pt>
                <c:pt idx="1852">
                  <c:v>4.9461300000000001</c:v>
                </c:pt>
                <c:pt idx="1853">
                  <c:v>4.9458599999999997</c:v>
                </c:pt>
                <c:pt idx="1854">
                  <c:v>4.9465399999999997</c:v>
                </c:pt>
                <c:pt idx="1855">
                  <c:v>4.9477700000000002</c:v>
                </c:pt>
                <c:pt idx="1856">
                  <c:v>4.9462700000000002</c:v>
                </c:pt>
                <c:pt idx="1857">
                  <c:v>4.9462799999999998</c:v>
                </c:pt>
                <c:pt idx="1858">
                  <c:v>4.9322999999999997</c:v>
                </c:pt>
                <c:pt idx="1859">
                  <c:v>4.8844900000000004</c:v>
                </c:pt>
                <c:pt idx="1860">
                  <c:v>4.81853</c:v>
                </c:pt>
                <c:pt idx="1861">
                  <c:v>4.7742800000000001</c:v>
                </c:pt>
                <c:pt idx="1862">
                  <c:v>4.75725</c:v>
                </c:pt>
                <c:pt idx="1863">
                  <c:v>4.7707800000000002</c:v>
                </c:pt>
                <c:pt idx="1864">
                  <c:v>4.8011799999999996</c:v>
                </c:pt>
                <c:pt idx="1865">
                  <c:v>4.8332699999999997</c:v>
                </c:pt>
                <c:pt idx="1866">
                  <c:v>4.8641500000000004</c:v>
                </c:pt>
                <c:pt idx="1867">
                  <c:v>4.8897700000000004</c:v>
                </c:pt>
                <c:pt idx="1868">
                  <c:v>4.9061700000000004</c:v>
                </c:pt>
                <c:pt idx="1869">
                  <c:v>4.9139799999999996</c:v>
                </c:pt>
                <c:pt idx="1870">
                  <c:v>4.9203599999999996</c:v>
                </c:pt>
                <c:pt idx="1871">
                  <c:v>4.9241299999999999</c:v>
                </c:pt>
                <c:pt idx="1872">
                  <c:v>4.9261499999999998</c:v>
                </c:pt>
                <c:pt idx="1873">
                  <c:v>4.9272900000000002</c:v>
                </c:pt>
                <c:pt idx="1874">
                  <c:v>4.9287099999999997</c:v>
                </c:pt>
                <c:pt idx="1875">
                  <c:v>4.9302900000000003</c:v>
                </c:pt>
                <c:pt idx="1876">
                  <c:v>4.9316899999999997</c:v>
                </c:pt>
                <c:pt idx="1877">
                  <c:v>4.9328500000000002</c:v>
                </c:pt>
                <c:pt idx="1878">
                  <c:v>4.9335300000000002</c:v>
                </c:pt>
                <c:pt idx="1879">
                  <c:v>4.9343500000000002</c:v>
                </c:pt>
                <c:pt idx="1880">
                  <c:v>4.9349699999999999</c:v>
                </c:pt>
                <c:pt idx="1881">
                  <c:v>4.93567</c:v>
                </c:pt>
                <c:pt idx="1882">
                  <c:v>4.9365100000000002</c:v>
                </c:pt>
                <c:pt idx="1883">
                  <c:v>4.9374900000000004</c:v>
                </c:pt>
                <c:pt idx="1884">
                  <c:v>4.9384699999999997</c:v>
                </c:pt>
                <c:pt idx="1885">
                  <c:v>4.9392100000000001</c:v>
                </c:pt>
                <c:pt idx="1886">
                  <c:v>4.9394499999999999</c:v>
                </c:pt>
                <c:pt idx="1887">
                  <c:v>4.9396100000000001</c:v>
                </c:pt>
                <c:pt idx="1888">
                  <c:v>4.93994</c:v>
                </c:pt>
                <c:pt idx="1889">
                  <c:v>4.9402699999999999</c:v>
                </c:pt>
                <c:pt idx="1890">
                  <c:v>4.9404599999999999</c:v>
                </c:pt>
                <c:pt idx="1891">
                  <c:v>4.94069</c:v>
                </c:pt>
                <c:pt idx="1892">
                  <c:v>4.9410100000000003</c:v>
                </c:pt>
                <c:pt idx="1893">
                  <c:v>4.9414100000000003</c:v>
                </c:pt>
                <c:pt idx="1894">
                  <c:v>4.9415199999999997</c:v>
                </c:pt>
                <c:pt idx="1895">
                  <c:v>4.94123</c:v>
                </c:pt>
                <c:pt idx="1896">
                  <c:v>4.9411100000000001</c:v>
                </c:pt>
                <c:pt idx="1897">
                  <c:v>4.9412000000000003</c:v>
                </c:pt>
                <c:pt idx="1898">
                  <c:v>4.9411699999999996</c:v>
                </c:pt>
                <c:pt idx="1899">
                  <c:v>4.9412900000000004</c:v>
                </c:pt>
                <c:pt idx="1900">
                  <c:v>4.9412599999999998</c:v>
                </c:pt>
                <c:pt idx="1901">
                  <c:v>4.9414699999999998</c:v>
                </c:pt>
                <c:pt idx="1902">
                  <c:v>4.9414999999999996</c:v>
                </c:pt>
                <c:pt idx="1903">
                  <c:v>4.94177</c:v>
                </c:pt>
                <c:pt idx="1904">
                  <c:v>4.9417900000000001</c:v>
                </c:pt>
                <c:pt idx="1905">
                  <c:v>4.94156</c:v>
                </c:pt>
                <c:pt idx="1906">
                  <c:v>4.9415199999999997</c:v>
                </c:pt>
                <c:pt idx="1907">
                  <c:v>4.9416700000000002</c:v>
                </c:pt>
                <c:pt idx="1908">
                  <c:v>4.9417499999999999</c:v>
                </c:pt>
                <c:pt idx="1909">
                  <c:v>4.94191</c:v>
                </c:pt>
                <c:pt idx="1910">
                  <c:v>4.9423000000000004</c:v>
                </c:pt>
                <c:pt idx="1911">
                  <c:v>4.9426800000000002</c:v>
                </c:pt>
                <c:pt idx="1912">
                  <c:v>4.9428799999999997</c:v>
                </c:pt>
                <c:pt idx="1913">
                  <c:v>4.9431799999999999</c:v>
                </c:pt>
                <c:pt idx="1914">
                  <c:v>4.9433800000000003</c:v>
                </c:pt>
                <c:pt idx="1915">
                  <c:v>4.9433199999999999</c:v>
                </c:pt>
                <c:pt idx="1916">
                  <c:v>4.9433299999999996</c:v>
                </c:pt>
                <c:pt idx="1917">
                  <c:v>4.9433499999999997</c:v>
                </c:pt>
                <c:pt idx="1918">
                  <c:v>4.9430199999999997</c:v>
                </c:pt>
                <c:pt idx="1919">
                  <c:v>4.9429999999999996</c:v>
                </c:pt>
                <c:pt idx="1920">
                  <c:v>4.94306</c:v>
                </c:pt>
                <c:pt idx="1921">
                  <c:v>4.9434399999999998</c:v>
                </c:pt>
                <c:pt idx="1922">
                  <c:v>4.9436900000000001</c:v>
                </c:pt>
                <c:pt idx="1923">
                  <c:v>4.9436900000000001</c:v>
                </c:pt>
                <c:pt idx="1924">
                  <c:v>4.9436400000000003</c:v>
                </c:pt>
                <c:pt idx="1925">
                  <c:v>4.9436099999999996</c:v>
                </c:pt>
                <c:pt idx="1926">
                  <c:v>4.9436200000000001</c:v>
                </c:pt>
                <c:pt idx="1927">
                  <c:v>4.9436499999999999</c:v>
                </c:pt>
                <c:pt idx="1928">
                  <c:v>4.9436900000000001</c:v>
                </c:pt>
                <c:pt idx="1929">
                  <c:v>4.9435099999999998</c:v>
                </c:pt>
                <c:pt idx="1930">
                  <c:v>4.9433299999999996</c:v>
                </c:pt>
                <c:pt idx="1931">
                  <c:v>4.9432999999999998</c:v>
                </c:pt>
                <c:pt idx="1932">
                  <c:v>4.9433999999999996</c:v>
                </c:pt>
                <c:pt idx="1933">
                  <c:v>4.9433800000000003</c:v>
                </c:pt>
                <c:pt idx="1934">
                  <c:v>4.9433999999999996</c:v>
                </c:pt>
                <c:pt idx="1935">
                  <c:v>4.9435900000000004</c:v>
                </c:pt>
                <c:pt idx="1936">
                  <c:v>4.9436099999999996</c:v>
                </c:pt>
                <c:pt idx="1937">
                  <c:v>4.94346</c:v>
                </c:pt>
                <c:pt idx="1938">
                  <c:v>4.9433999999999996</c:v>
                </c:pt>
                <c:pt idx="1939">
                  <c:v>4.9432</c:v>
                </c:pt>
                <c:pt idx="1940">
                  <c:v>4.9430699999999996</c:v>
                </c:pt>
                <c:pt idx="1941">
                  <c:v>4.9429600000000002</c:v>
                </c:pt>
                <c:pt idx="1942">
                  <c:v>4.9429699999999999</c:v>
                </c:pt>
                <c:pt idx="1943">
                  <c:v>4.9429699999999999</c:v>
                </c:pt>
                <c:pt idx="1944">
                  <c:v>4.9429100000000004</c:v>
                </c:pt>
                <c:pt idx="1945">
                  <c:v>4.94292</c:v>
                </c:pt>
                <c:pt idx="1946">
                  <c:v>4.9430699999999996</c:v>
                </c:pt>
                <c:pt idx="1947">
                  <c:v>4.9429999999999996</c:v>
                </c:pt>
                <c:pt idx="1948">
                  <c:v>4.9428000000000001</c:v>
                </c:pt>
                <c:pt idx="1949">
                  <c:v>4.94278</c:v>
                </c:pt>
                <c:pt idx="1950">
                  <c:v>4.9427500000000002</c:v>
                </c:pt>
                <c:pt idx="1951">
                  <c:v>4.9426800000000002</c:v>
                </c:pt>
                <c:pt idx="1952">
                  <c:v>4.9426699999999997</c:v>
                </c:pt>
                <c:pt idx="1953">
                  <c:v>4.9426399999999999</c:v>
                </c:pt>
                <c:pt idx="1954">
                  <c:v>4.9424799999999998</c:v>
                </c:pt>
                <c:pt idx="1955">
                  <c:v>4.9425499999999998</c:v>
                </c:pt>
                <c:pt idx="1956">
                  <c:v>4.9425299999999996</c:v>
                </c:pt>
                <c:pt idx="1957">
                  <c:v>4.9419599999999999</c:v>
                </c:pt>
                <c:pt idx="1958">
                  <c:v>4.9417799999999996</c:v>
                </c:pt>
                <c:pt idx="1959">
                  <c:v>4.9415300000000002</c:v>
                </c:pt>
                <c:pt idx="1960">
                  <c:v>4.9411899999999997</c:v>
                </c:pt>
                <c:pt idx="1961">
                  <c:v>4.9406999999999996</c:v>
                </c:pt>
                <c:pt idx="1962">
                  <c:v>4.9406699999999999</c:v>
                </c:pt>
                <c:pt idx="1963">
                  <c:v>4.9402900000000001</c:v>
                </c:pt>
                <c:pt idx="1964">
                  <c:v>4.9408700000000003</c:v>
                </c:pt>
                <c:pt idx="1965">
                  <c:v>4.9407800000000002</c:v>
                </c:pt>
                <c:pt idx="1966">
                  <c:v>4.9409000000000001</c:v>
                </c:pt>
                <c:pt idx="1967">
                  <c:v>4.9413600000000004</c:v>
                </c:pt>
                <c:pt idx="1968">
                  <c:v>4.94163</c:v>
                </c:pt>
                <c:pt idx="1969">
                  <c:v>4.9415800000000001</c:v>
                </c:pt>
                <c:pt idx="1970">
                  <c:v>4.9415500000000003</c:v>
                </c:pt>
                <c:pt idx="1971">
                  <c:v>4.9413400000000003</c:v>
                </c:pt>
                <c:pt idx="1972">
                  <c:v>4.9413</c:v>
                </c:pt>
                <c:pt idx="1973">
                  <c:v>4.9416599999999997</c:v>
                </c:pt>
                <c:pt idx="1974">
                  <c:v>4.9417900000000001</c:v>
                </c:pt>
                <c:pt idx="1975">
                  <c:v>4.9418899999999999</c:v>
                </c:pt>
                <c:pt idx="1976">
                  <c:v>4.9418199999999999</c:v>
                </c:pt>
                <c:pt idx="1977">
                  <c:v>4.9417799999999996</c:v>
                </c:pt>
                <c:pt idx="1978">
                  <c:v>4.9418199999999999</c:v>
                </c:pt>
                <c:pt idx="1979">
                  <c:v>4.9417</c:v>
                </c:pt>
                <c:pt idx="1980">
                  <c:v>4.9414699999999998</c:v>
                </c:pt>
                <c:pt idx="1981">
                  <c:v>4.9413799999999997</c:v>
                </c:pt>
                <c:pt idx="1982">
                  <c:v>4.9414199999999999</c:v>
                </c:pt>
                <c:pt idx="1983">
                  <c:v>4.9415199999999997</c:v>
                </c:pt>
                <c:pt idx="1984">
                  <c:v>4.9420599999999997</c:v>
                </c:pt>
                <c:pt idx="1985">
                  <c:v>4.9421900000000001</c:v>
                </c:pt>
                <c:pt idx="1986">
                  <c:v>4.9419500000000003</c:v>
                </c:pt>
                <c:pt idx="1987">
                  <c:v>4.9422800000000002</c:v>
                </c:pt>
                <c:pt idx="1988">
                  <c:v>4.9421499999999998</c:v>
                </c:pt>
                <c:pt idx="1989">
                  <c:v>4.9423500000000002</c:v>
                </c:pt>
                <c:pt idx="1990">
                  <c:v>4.9427300000000001</c:v>
                </c:pt>
                <c:pt idx="1991">
                  <c:v>4.9427300000000001</c:v>
                </c:pt>
                <c:pt idx="1992">
                  <c:v>4.9422600000000001</c:v>
                </c:pt>
                <c:pt idx="1993">
                  <c:v>4.9417999999999997</c:v>
                </c:pt>
                <c:pt idx="1994">
                  <c:v>4.9420099999999998</c:v>
                </c:pt>
                <c:pt idx="1995">
                  <c:v>4.9417900000000001</c:v>
                </c:pt>
                <c:pt idx="1996">
                  <c:v>4.9422600000000001</c:v>
                </c:pt>
                <c:pt idx="1997">
                  <c:v>4.94217</c:v>
                </c:pt>
                <c:pt idx="1998">
                  <c:v>4.9421099999999996</c:v>
                </c:pt>
                <c:pt idx="1999">
                  <c:v>4.9422199999999998</c:v>
                </c:pt>
                <c:pt idx="2000">
                  <c:v>4.9426399999999999</c:v>
                </c:pt>
                <c:pt idx="2001">
                  <c:v>4.9431500000000002</c:v>
                </c:pt>
                <c:pt idx="2002">
                  <c:v>4.9432499999999999</c:v>
                </c:pt>
                <c:pt idx="2003">
                  <c:v>4.9436900000000001</c:v>
                </c:pt>
                <c:pt idx="2004">
                  <c:v>4.9442000000000004</c:v>
                </c:pt>
                <c:pt idx="2005">
                  <c:v>4.9433299999999996</c:v>
                </c:pt>
                <c:pt idx="2006">
                  <c:v>4.94346</c:v>
                </c:pt>
                <c:pt idx="2007">
                  <c:v>4.9465399999999997</c:v>
                </c:pt>
                <c:pt idx="2008">
                  <c:v>4.9345800000000004</c:v>
                </c:pt>
                <c:pt idx="2009">
                  <c:v>4.8895099999999996</c:v>
                </c:pt>
                <c:pt idx="2010">
                  <c:v>4.8289499999999999</c:v>
                </c:pt>
                <c:pt idx="2011">
                  <c:v>4.7816000000000001</c:v>
                </c:pt>
                <c:pt idx="2012">
                  <c:v>4.7619800000000003</c:v>
                </c:pt>
                <c:pt idx="2013">
                  <c:v>4.7703600000000002</c:v>
                </c:pt>
                <c:pt idx="2014">
                  <c:v>4.7963699999999996</c:v>
                </c:pt>
                <c:pt idx="2015">
                  <c:v>4.8309899999999999</c:v>
                </c:pt>
                <c:pt idx="2016">
                  <c:v>4.8639900000000003</c:v>
                </c:pt>
                <c:pt idx="2017">
                  <c:v>4.8854800000000003</c:v>
                </c:pt>
                <c:pt idx="2018">
                  <c:v>4.9028999999999998</c:v>
                </c:pt>
                <c:pt idx="2019">
                  <c:v>4.9113699999999998</c:v>
                </c:pt>
                <c:pt idx="2020">
                  <c:v>4.9155300000000004</c:v>
                </c:pt>
                <c:pt idx="2021">
                  <c:v>4.9204800000000004</c:v>
                </c:pt>
                <c:pt idx="2022">
                  <c:v>4.9245000000000001</c:v>
                </c:pt>
                <c:pt idx="2023">
                  <c:v>4.9262899999999998</c:v>
                </c:pt>
                <c:pt idx="2024">
                  <c:v>4.9275000000000002</c:v>
                </c:pt>
                <c:pt idx="2025">
                  <c:v>4.92835</c:v>
                </c:pt>
                <c:pt idx="2026">
                  <c:v>4.9298500000000001</c:v>
                </c:pt>
                <c:pt idx="2027">
                  <c:v>4.9312500000000004</c:v>
                </c:pt>
                <c:pt idx="2028">
                  <c:v>4.9320199999999996</c:v>
                </c:pt>
                <c:pt idx="2029">
                  <c:v>4.9331100000000001</c:v>
                </c:pt>
                <c:pt idx="2030">
                  <c:v>4.9340099999999998</c:v>
                </c:pt>
                <c:pt idx="2031">
                  <c:v>4.9346500000000004</c:v>
                </c:pt>
                <c:pt idx="2032">
                  <c:v>4.9351599999999998</c:v>
                </c:pt>
                <c:pt idx="2033">
                  <c:v>4.9355900000000004</c:v>
                </c:pt>
                <c:pt idx="2034">
                  <c:v>4.9363099999999998</c:v>
                </c:pt>
                <c:pt idx="2035">
                  <c:v>4.9370399999999997</c:v>
                </c:pt>
                <c:pt idx="2036">
                  <c:v>4.9372600000000002</c:v>
                </c:pt>
                <c:pt idx="2037">
                  <c:v>4.9374399999999996</c:v>
                </c:pt>
                <c:pt idx="2038">
                  <c:v>4.9375299999999998</c:v>
                </c:pt>
                <c:pt idx="2039">
                  <c:v>4.9377300000000002</c:v>
                </c:pt>
                <c:pt idx="2040">
                  <c:v>4.9359500000000001</c:v>
                </c:pt>
                <c:pt idx="2041">
                  <c:v>4.93513</c:v>
                </c:pt>
                <c:pt idx="2042">
                  <c:v>4.9354800000000001</c:v>
                </c:pt>
                <c:pt idx="2043">
                  <c:v>4.9361300000000004</c:v>
                </c:pt>
                <c:pt idx="2044">
                  <c:v>4.9366300000000001</c:v>
                </c:pt>
                <c:pt idx="2045">
                  <c:v>4.9371200000000002</c:v>
                </c:pt>
                <c:pt idx="2046">
                  <c:v>4.9375600000000004</c:v>
                </c:pt>
                <c:pt idx="2047">
                  <c:v>4.9376199999999999</c:v>
                </c:pt>
                <c:pt idx="2048">
                  <c:v>4.9378200000000003</c:v>
                </c:pt>
                <c:pt idx="2049">
                  <c:v>4.9380199999999999</c:v>
                </c:pt>
                <c:pt idx="2050">
                  <c:v>4.9382900000000003</c:v>
                </c:pt>
                <c:pt idx="2051">
                  <c:v>4.9388899999999998</c:v>
                </c:pt>
                <c:pt idx="2052">
                  <c:v>4.9393200000000004</c:v>
                </c:pt>
                <c:pt idx="2053">
                  <c:v>4.9397200000000003</c:v>
                </c:pt>
                <c:pt idx="2054">
                  <c:v>4.9398</c:v>
                </c:pt>
                <c:pt idx="2055">
                  <c:v>4.9398</c:v>
                </c:pt>
                <c:pt idx="2056">
                  <c:v>4.9398400000000002</c:v>
                </c:pt>
                <c:pt idx="2057">
                  <c:v>4.9398900000000001</c:v>
                </c:pt>
                <c:pt idx="2058">
                  <c:v>4.9400599999999999</c:v>
                </c:pt>
                <c:pt idx="2059">
                  <c:v>4.9401200000000003</c:v>
                </c:pt>
                <c:pt idx="2060">
                  <c:v>4.9400599999999999</c:v>
                </c:pt>
                <c:pt idx="2061">
                  <c:v>4.9402999999999997</c:v>
                </c:pt>
                <c:pt idx="2062">
                  <c:v>4.94055</c:v>
                </c:pt>
                <c:pt idx="2063">
                  <c:v>4.9405799999999997</c:v>
                </c:pt>
                <c:pt idx="2064">
                  <c:v>4.94034</c:v>
                </c:pt>
                <c:pt idx="2065">
                  <c:v>4.9400899999999996</c:v>
                </c:pt>
                <c:pt idx="2066">
                  <c:v>4.9401000000000002</c:v>
                </c:pt>
                <c:pt idx="2067">
                  <c:v>4.9397900000000003</c:v>
                </c:pt>
                <c:pt idx="2068">
                  <c:v>4.9394299999999998</c:v>
                </c:pt>
                <c:pt idx="2069">
                  <c:v>4.9396199999999997</c:v>
                </c:pt>
                <c:pt idx="2070">
                  <c:v>4.9395300000000004</c:v>
                </c:pt>
                <c:pt idx="2071">
                  <c:v>4.9390099999999997</c:v>
                </c:pt>
                <c:pt idx="2072">
                  <c:v>4.9384100000000002</c:v>
                </c:pt>
                <c:pt idx="2073">
                  <c:v>4.9381000000000004</c:v>
                </c:pt>
                <c:pt idx="2074">
                  <c:v>4.9417799999999996</c:v>
                </c:pt>
                <c:pt idx="2075">
                  <c:v>4.9442199999999996</c:v>
                </c:pt>
                <c:pt idx="2076">
                  <c:v>4.9436099999999996</c:v>
                </c:pt>
                <c:pt idx="2077">
                  <c:v>4.9428799999999997</c:v>
                </c:pt>
                <c:pt idx="2078">
                  <c:v>4.9420799999999998</c:v>
                </c:pt>
                <c:pt idx="2079">
                  <c:v>4.9421999999999997</c:v>
                </c:pt>
                <c:pt idx="2080">
                  <c:v>4.9418899999999999</c:v>
                </c:pt>
                <c:pt idx="2081">
                  <c:v>4.9416000000000002</c:v>
                </c:pt>
                <c:pt idx="2082">
                  <c:v>4.94123</c:v>
                </c:pt>
                <c:pt idx="2083">
                  <c:v>4.9407899999999998</c:v>
                </c:pt>
                <c:pt idx="2084">
                  <c:v>4.94069</c:v>
                </c:pt>
                <c:pt idx="2085">
                  <c:v>4.9407699999999997</c:v>
                </c:pt>
                <c:pt idx="2086">
                  <c:v>4.9407899999999998</c:v>
                </c:pt>
                <c:pt idx="2087">
                  <c:v>4.94069</c:v>
                </c:pt>
                <c:pt idx="2088">
                  <c:v>4.9405299999999999</c:v>
                </c:pt>
                <c:pt idx="2089">
                  <c:v>4.9404199999999996</c:v>
                </c:pt>
                <c:pt idx="2090">
                  <c:v>4.94062</c:v>
                </c:pt>
                <c:pt idx="2091">
                  <c:v>4.9405400000000004</c:v>
                </c:pt>
                <c:pt idx="2092">
                  <c:v>4.9405999999999999</c:v>
                </c:pt>
                <c:pt idx="2093">
                  <c:v>4.9404399999999997</c:v>
                </c:pt>
                <c:pt idx="2094">
                  <c:v>4.9403899999999998</c:v>
                </c:pt>
                <c:pt idx="2095">
                  <c:v>4.9405299999999999</c:v>
                </c:pt>
                <c:pt idx="2096">
                  <c:v>4.9404899999999996</c:v>
                </c:pt>
                <c:pt idx="2097">
                  <c:v>4.9402999999999997</c:v>
                </c:pt>
                <c:pt idx="2098">
                  <c:v>4.9403899999999998</c:v>
                </c:pt>
                <c:pt idx="2099">
                  <c:v>4.9405099999999997</c:v>
                </c:pt>
                <c:pt idx="2100">
                  <c:v>4.9404000000000003</c:v>
                </c:pt>
                <c:pt idx="2101">
                  <c:v>4.9403800000000002</c:v>
                </c:pt>
                <c:pt idx="2102">
                  <c:v>4.9405099999999997</c:v>
                </c:pt>
                <c:pt idx="2103">
                  <c:v>4.9404500000000002</c:v>
                </c:pt>
                <c:pt idx="2104">
                  <c:v>4.9404399999999997</c:v>
                </c:pt>
                <c:pt idx="2105">
                  <c:v>4.9403300000000003</c:v>
                </c:pt>
                <c:pt idx="2106">
                  <c:v>4.9403499999999996</c:v>
                </c:pt>
                <c:pt idx="2107">
                  <c:v>4.9403300000000003</c:v>
                </c:pt>
                <c:pt idx="2108">
                  <c:v>4.9404700000000004</c:v>
                </c:pt>
                <c:pt idx="2109">
                  <c:v>4.94048</c:v>
                </c:pt>
                <c:pt idx="2110">
                  <c:v>4.9404300000000001</c:v>
                </c:pt>
                <c:pt idx="2111">
                  <c:v>4.9403600000000001</c:v>
                </c:pt>
                <c:pt idx="2112">
                  <c:v>4.9402799999999996</c:v>
                </c:pt>
                <c:pt idx="2113">
                  <c:v>4.9402299999999997</c:v>
                </c:pt>
                <c:pt idx="2114">
                  <c:v>4.9402799999999996</c:v>
                </c:pt>
                <c:pt idx="2115">
                  <c:v>4.9405999999999999</c:v>
                </c:pt>
                <c:pt idx="2116">
                  <c:v>4.9407899999999998</c:v>
                </c:pt>
                <c:pt idx="2117">
                  <c:v>4.9408300000000001</c:v>
                </c:pt>
                <c:pt idx="2118">
                  <c:v>4.9406600000000003</c:v>
                </c:pt>
                <c:pt idx="2119">
                  <c:v>4.9405799999999997</c:v>
                </c:pt>
                <c:pt idx="2120">
                  <c:v>4.9407699999999997</c:v>
                </c:pt>
                <c:pt idx="2121">
                  <c:v>4.94095</c:v>
                </c:pt>
                <c:pt idx="2122">
                  <c:v>4.9409000000000001</c:v>
                </c:pt>
                <c:pt idx="2123">
                  <c:v>4.9407800000000002</c:v>
                </c:pt>
                <c:pt idx="2124">
                  <c:v>4.9404899999999996</c:v>
                </c:pt>
                <c:pt idx="2125">
                  <c:v>4.9402499999999998</c:v>
                </c:pt>
                <c:pt idx="2126">
                  <c:v>4.9400700000000004</c:v>
                </c:pt>
                <c:pt idx="2127">
                  <c:v>4.9399600000000001</c:v>
                </c:pt>
                <c:pt idx="2128">
                  <c:v>4.9399499999999996</c:v>
                </c:pt>
                <c:pt idx="2129">
                  <c:v>4.9399699999999998</c:v>
                </c:pt>
                <c:pt idx="2130">
                  <c:v>4.9398600000000004</c:v>
                </c:pt>
                <c:pt idx="2131">
                  <c:v>4.9398499999999999</c:v>
                </c:pt>
                <c:pt idx="2132">
                  <c:v>4.9397500000000001</c:v>
                </c:pt>
                <c:pt idx="2133">
                  <c:v>4.9395199999999999</c:v>
                </c:pt>
                <c:pt idx="2134">
                  <c:v>4.9396300000000002</c:v>
                </c:pt>
                <c:pt idx="2135">
                  <c:v>4.9397500000000001</c:v>
                </c:pt>
                <c:pt idx="2136">
                  <c:v>4.9396500000000003</c:v>
                </c:pt>
                <c:pt idx="2137">
                  <c:v>4.9396899999999997</c:v>
                </c:pt>
                <c:pt idx="2138">
                  <c:v>4.9398</c:v>
                </c:pt>
                <c:pt idx="2139">
                  <c:v>4.93994</c:v>
                </c:pt>
                <c:pt idx="2140">
                  <c:v>4.94001</c:v>
                </c:pt>
                <c:pt idx="2141">
                  <c:v>4.9403899999999998</c:v>
                </c:pt>
                <c:pt idx="2142">
                  <c:v>4.9408200000000004</c:v>
                </c:pt>
                <c:pt idx="2143">
                  <c:v>4.9410699999999999</c:v>
                </c:pt>
                <c:pt idx="2144">
                  <c:v>4.9411100000000001</c:v>
                </c:pt>
                <c:pt idx="2145">
                  <c:v>4.94109</c:v>
                </c:pt>
                <c:pt idx="2146">
                  <c:v>4.9413099999999996</c:v>
                </c:pt>
                <c:pt idx="2147">
                  <c:v>4.9412700000000003</c:v>
                </c:pt>
                <c:pt idx="2148">
                  <c:v>4.9412799999999999</c:v>
                </c:pt>
                <c:pt idx="2149">
                  <c:v>4.9415500000000003</c:v>
                </c:pt>
                <c:pt idx="2150">
                  <c:v>4.9418100000000003</c:v>
                </c:pt>
                <c:pt idx="2151">
                  <c:v>4.9415100000000001</c:v>
                </c:pt>
                <c:pt idx="2152">
                  <c:v>4.9414899999999999</c:v>
                </c:pt>
                <c:pt idx="2153">
                  <c:v>4.9413900000000002</c:v>
                </c:pt>
                <c:pt idx="2154">
                  <c:v>4.9415300000000002</c:v>
                </c:pt>
                <c:pt idx="2155">
                  <c:v>4.94109</c:v>
                </c:pt>
                <c:pt idx="2156">
                  <c:v>4.9395699999999998</c:v>
                </c:pt>
                <c:pt idx="2157">
                  <c:v>4.9394200000000001</c:v>
                </c:pt>
                <c:pt idx="2158">
                  <c:v>4.9328900000000004</c:v>
                </c:pt>
                <c:pt idx="2159">
                  <c:v>4.8920899999999996</c:v>
                </c:pt>
                <c:pt idx="2160">
                  <c:v>4.8329599999999999</c:v>
                </c:pt>
                <c:pt idx="2161">
                  <c:v>4.78287</c:v>
                </c:pt>
                <c:pt idx="2162">
                  <c:v>4.7560000000000002</c:v>
                </c:pt>
                <c:pt idx="2163">
                  <c:v>4.7633999999999999</c:v>
                </c:pt>
                <c:pt idx="2164">
                  <c:v>4.78904</c:v>
                </c:pt>
                <c:pt idx="2165">
                  <c:v>4.8223799999999999</c:v>
                </c:pt>
                <c:pt idx="2166">
                  <c:v>4.8506200000000002</c:v>
                </c:pt>
                <c:pt idx="2167">
                  <c:v>4.8786500000000004</c:v>
                </c:pt>
                <c:pt idx="2168">
                  <c:v>4.8951500000000001</c:v>
                </c:pt>
                <c:pt idx="2169">
                  <c:v>4.9065399999999997</c:v>
                </c:pt>
                <c:pt idx="2170">
                  <c:v>4.9150400000000003</c:v>
                </c:pt>
                <c:pt idx="2171">
                  <c:v>4.9177200000000001</c:v>
                </c:pt>
                <c:pt idx="2172">
                  <c:v>4.9201100000000002</c:v>
                </c:pt>
                <c:pt idx="2173">
                  <c:v>4.9221199999999996</c:v>
                </c:pt>
                <c:pt idx="2174">
                  <c:v>4.9244899999999996</c:v>
                </c:pt>
                <c:pt idx="2175">
                  <c:v>4.9262800000000002</c:v>
                </c:pt>
                <c:pt idx="2176">
                  <c:v>4.9279200000000003</c:v>
                </c:pt>
                <c:pt idx="2177">
                  <c:v>4.92896</c:v>
                </c:pt>
                <c:pt idx="2178">
                  <c:v>4.9295999999999998</c:v>
                </c:pt>
                <c:pt idx="2179">
                  <c:v>4.9303900000000001</c:v>
                </c:pt>
                <c:pt idx="2180">
                  <c:v>4.93093</c:v>
                </c:pt>
                <c:pt idx="2181">
                  <c:v>4.9316899999999997</c:v>
                </c:pt>
                <c:pt idx="2182">
                  <c:v>4.9325400000000004</c:v>
                </c:pt>
                <c:pt idx="2183">
                  <c:v>4.9336399999999996</c:v>
                </c:pt>
                <c:pt idx="2184">
                  <c:v>4.9344299999999999</c:v>
                </c:pt>
                <c:pt idx="2185">
                  <c:v>4.9348000000000001</c:v>
                </c:pt>
                <c:pt idx="2186">
                  <c:v>4.9353499999999997</c:v>
                </c:pt>
                <c:pt idx="2187">
                  <c:v>4.9357300000000004</c:v>
                </c:pt>
                <c:pt idx="2188">
                  <c:v>4.93614</c:v>
                </c:pt>
                <c:pt idx="2189">
                  <c:v>4.93642</c:v>
                </c:pt>
                <c:pt idx="2190">
                  <c:v>4.9369399999999999</c:v>
                </c:pt>
                <c:pt idx="2191">
                  <c:v>4.93736</c:v>
                </c:pt>
                <c:pt idx="2192">
                  <c:v>4.9376300000000004</c:v>
                </c:pt>
                <c:pt idx="2193">
                  <c:v>4.9379999999999997</c:v>
                </c:pt>
                <c:pt idx="2194">
                  <c:v>4.9385199999999996</c:v>
                </c:pt>
                <c:pt idx="2195">
                  <c:v>4.9388899999999998</c:v>
                </c:pt>
                <c:pt idx="2196">
                  <c:v>4.9390400000000003</c:v>
                </c:pt>
                <c:pt idx="2197">
                  <c:v>4.9388500000000004</c:v>
                </c:pt>
                <c:pt idx="2198">
                  <c:v>4.9388199999999998</c:v>
                </c:pt>
                <c:pt idx="2199">
                  <c:v>4.9389200000000004</c:v>
                </c:pt>
                <c:pt idx="2200">
                  <c:v>4.9389799999999999</c:v>
                </c:pt>
                <c:pt idx="2201">
                  <c:v>4.9390999999999998</c:v>
                </c:pt>
                <c:pt idx="2202">
                  <c:v>4.9393900000000004</c:v>
                </c:pt>
                <c:pt idx="2203">
                  <c:v>4.9392899999999997</c:v>
                </c:pt>
                <c:pt idx="2204">
                  <c:v>4.9390499999999999</c:v>
                </c:pt>
                <c:pt idx="2205">
                  <c:v>4.9390499999999999</c:v>
                </c:pt>
                <c:pt idx="2206">
                  <c:v>4.9388500000000004</c:v>
                </c:pt>
                <c:pt idx="2207">
                  <c:v>4.9387299999999996</c:v>
                </c:pt>
                <c:pt idx="2208">
                  <c:v>4.9384100000000002</c:v>
                </c:pt>
                <c:pt idx="2209">
                  <c:v>4.9381599999999999</c:v>
                </c:pt>
                <c:pt idx="2210">
                  <c:v>4.9377800000000001</c:v>
                </c:pt>
                <c:pt idx="2211">
                  <c:v>4.9375999999999998</c:v>
                </c:pt>
                <c:pt idx="2212">
                  <c:v>4.9375299999999998</c:v>
                </c:pt>
                <c:pt idx="2213">
                  <c:v>4.9374700000000002</c:v>
                </c:pt>
                <c:pt idx="2214">
                  <c:v>4.9376899999999999</c:v>
                </c:pt>
                <c:pt idx="2215">
                  <c:v>4.9375900000000001</c:v>
                </c:pt>
                <c:pt idx="2216">
                  <c:v>4.9375999999999998</c:v>
                </c:pt>
                <c:pt idx="2217">
                  <c:v>4.9375799999999996</c:v>
                </c:pt>
                <c:pt idx="2218">
                  <c:v>4.9375099999999996</c:v>
                </c:pt>
                <c:pt idx="2219">
                  <c:v>4.9375200000000001</c:v>
                </c:pt>
                <c:pt idx="2220">
                  <c:v>4.9374099999999999</c:v>
                </c:pt>
                <c:pt idx="2221">
                  <c:v>4.9373300000000002</c:v>
                </c:pt>
                <c:pt idx="2222">
                  <c:v>4.9372999999999996</c:v>
                </c:pt>
                <c:pt idx="2223">
                  <c:v>4.9372299999999996</c:v>
                </c:pt>
                <c:pt idx="2224">
                  <c:v>4.9372800000000003</c:v>
                </c:pt>
                <c:pt idx="2225">
                  <c:v>4.9374099999999999</c:v>
                </c:pt>
                <c:pt idx="2226">
                  <c:v>4.9374700000000002</c:v>
                </c:pt>
                <c:pt idx="2227">
                  <c:v>4.9376199999999999</c:v>
                </c:pt>
                <c:pt idx="2228">
                  <c:v>4.9377800000000001</c:v>
                </c:pt>
                <c:pt idx="2229">
                  <c:v>4.9375499999999999</c:v>
                </c:pt>
                <c:pt idx="2230">
                  <c:v>4.9377300000000002</c:v>
                </c:pt>
                <c:pt idx="2231">
                  <c:v>4.9376300000000004</c:v>
                </c:pt>
                <c:pt idx="2232">
                  <c:v>4.9377300000000002</c:v>
                </c:pt>
                <c:pt idx="2233">
                  <c:v>4.9379799999999996</c:v>
                </c:pt>
                <c:pt idx="2234">
                  <c:v>4.9379900000000001</c:v>
                </c:pt>
                <c:pt idx="2235">
                  <c:v>4.9378599999999997</c:v>
                </c:pt>
                <c:pt idx="2236">
                  <c:v>4.9377800000000001</c:v>
                </c:pt>
                <c:pt idx="2237">
                  <c:v>4.9376499999999997</c:v>
                </c:pt>
                <c:pt idx="2238">
                  <c:v>4.9376899999999999</c:v>
                </c:pt>
                <c:pt idx="2239">
                  <c:v>4.9378200000000003</c:v>
                </c:pt>
                <c:pt idx="2240">
                  <c:v>4.9380300000000004</c:v>
                </c:pt>
                <c:pt idx="2241">
                  <c:v>4.9382200000000003</c:v>
                </c:pt>
                <c:pt idx="2242">
                  <c:v>4.93818</c:v>
                </c:pt>
                <c:pt idx="2243">
                  <c:v>4.9378500000000001</c:v>
                </c:pt>
                <c:pt idx="2244">
                  <c:v>4.9378599999999997</c:v>
                </c:pt>
                <c:pt idx="2245">
                  <c:v>4.9379099999999996</c:v>
                </c:pt>
                <c:pt idx="2246">
                  <c:v>4.93797</c:v>
                </c:pt>
                <c:pt idx="2247">
                  <c:v>4.9377800000000001</c:v>
                </c:pt>
                <c:pt idx="2248">
                  <c:v>4.9375400000000003</c:v>
                </c:pt>
                <c:pt idx="2249">
                  <c:v>4.93757</c:v>
                </c:pt>
                <c:pt idx="2250">
                  <c:v>4.9375799999999996</c:v>
                </c:pt>
                <c:pt idx="2251">
                  <c:v>4.9375999999999998</c:v>
                </c:pt>
                <c:pt idx="2252">
                  <c:v>4.9375499999999999</c:v>
                </c:pt>
                <c:pt idx="2253">
                  <c:v>4.9378599999999997</c:v>
                </c:pt>
                <c:pt idx="2254">
                  <c:v>4.9381899999999996</c:v>
                </c:pt>
                <c:pt idx="2255">
                  <c:v>4.9384600000000001</c:v>
                </c:pt>
                <c:pt idx="2256">
                  <c:v>4.9385300000000001</c:v>
                </c:pt>
                <c:pt idx="2257">
                  <c:v>4.9385199999999996</c:v>
                </c:pt>
                <c:pt idx="2258">
                  <c:v>4.9384699999999997</c:v>
                </c:pt>
                <c:pt idx="2259">
                  <c:v>4.9382799999999998</c:v>
                </c:pt>
                <c:pt idx="2260">
                  <c:v>4.9383400000000002</c:v>
                </c:pt>
                <c:pt idx="2261">
                  <c:v>4.9385700000000003</c:v>
                </c:pt>
                <c:pt idx="2262">
                  <c:v>4.93879</c:v>
                </c:pt>
                <c:pt idx="2263">
                  <c:v>4.93879</c:v>
                </c:pt>
                <c:pt idx="2264">
                  <c:v>4.9387499999999998</c:v>
                </c:pt>
                <c:pt idx="2265">
                  <c:v>4.9389900000000004</c:v>
                </c:pt>
                <c:pt idx="2266">
                  <c:v>4.9390000000000001</c:v>
                </c:pt>
                <c:pt idx="2267">
                  <c:v>4.9389399999999997</c:v>
                </c:pt>
                <c:pt idx="2268">
                  <c:v>4.9386700000000001</c:v>
                </c:pt>
                <c:pt idx="2269">
                  <c:v>4.9384199999999998</c:v>
                </c:pt>
                <c:pt idx="2270">
                  <c:v>4.9385300000000001</c:v>
                </c:pt>
                <c:pt idx="2271">
                  <c:v>4.9388699999999996</c:v>
                </c:pt>
                <c:pt idx="2272">
                  <c:v>4.9389000000000003</c:v>
                </c:pt>
                <c:pt idx="2273">
                  <c:v>4.93886</c:v>
                </c:pt>
                <c:pt idx="2274">
                  <c:v>4.9386999999999999</c:v>
                </c:pt>
                <c:pt idx="2275">
                  <c:v>4.9386599999999996</c:v>
                </c:pt>
                <c:pt idx="2276">
                  <c:v>4.93879</c:v>
                </c:pt>
                <c:pt idx="2277">
                  <c:v>4.9388899999999998</c:v>
                </c:pt>
                <c:pt idx="2278">
                  <c:v>4.9387999999999996</c:v>
                </c:pt>
                <c:pt idx="2279">
                  <c:v>4.9386599999999996</c:v>
                </c:pt>
                <c:pt idx="2280">
                  <c:v>4.9386000000000001</c:v>
                </c:pt>
                <c:pt idx="2281">
                  <c:v>4.9385000000000003</c:v>
                </c:pt>
                <c:pt idx="2282">
                  <c:v>4.93858</c:v>
                </c:pt>
                <c:pt idx="2283">
                  <c:v>4.9386700000000001</c:v>
                </c:pt>
                <c:pt idx="2284">
                  <c:v>4.9386999999999999</c:v>
                </c:pt>
                <c:pt idx="2285">
                  <c:v>4.9387499999999998</c:v>
                </c:pt>
                <c:pt idx="2286">
                  <c:v>4.9387299999999996</c:v>
                </c:pt>
                <c:pt idx="2287">
                  <c:v>4.9385899999999996</c:v>
                </c:pt>
                <c:pt idx="2288">
                  <c:v>4.9384300000000003</c:v>
                </c:pt>
                <c:pt idx="2289">
                  <c:v>4.9384600000000001</c:v>
                </c:pt>
                <c:pt idx="2290">
                  <c:v>4.9384100000000002</c:v>
                </c:pt>
                <c:pt idx="2291">
                  <c:v>4.9384399999999999</c:v>
                </c:pt>
                <c:pt idx="2292">
                  <c:v>4.9384399999999999</c:v>
                </c:pt>
                <c:pt idx="2293">
                  <c:v>4.9386299999999999</c:v>
                </c:pt>
                <c:pt idx="2294">
                  <c:v>4.9388300000000003</c:v>
                </c:pt>
                <c:pt idx="2295">
                  <c:v>4.9389700000000003</c:v>
                </c:pt>
                <c:pt idx="2296">
                  <c:v>4.9392199999999997</c:v>
                </c:pt>
                <c:pt idx="2297">
                  <c:v>4.9392699999999996</c:v>
                </c:pt>
                <c:pt idx="2298">
                  <c:v>4.93933</c:v>
                </c:pt>
                <c:pt idx="2299">
                  <c:v>4.9395699999999998</c:v>
                </c:pt>
                <c:pt idx="2300">
                  <c:v>4.9395899999999999</c:v>
                </c:pt>
                <c:pt idx="2301">
                  <c:v>4.9397599999999997</c:v>
                </c:pt>
                <c:pt idx="2302">
                  <c:v>4.9398900000000001</c:v>
                </c:pt>
                <c:pt idx="2303">
                  <c:v>4.9400500000000003</c:v>
                </c:pt>
                <c:pt idx="2304">
                  <c:v>4.9404000000000003</c:v>
                </c:pt>
                <c:pt idx="2305">
                  <c:v>4.9405900000000003</c:v>
                </c:pt>
                <c:pt idx="2306">
                  <c:v>4.9402799999999996</c:v>
                </c:pt>
                <c:pt idx="2307">
                  <c:v>4.9367200000000002</c:v>
                </c:pt>
                <c:pt idx="2308">
                  <c:v>4.9306200000000002</c:v>
                </c:pt>
                <c:pt idx="2309">
                  <c:v>4.8933099999999996</c:v>
                </c:pt>
                <c:pt idx="2310">
                  <c:v>4.8335600000000003</c:v>
                </c:pt>
                <c:pt idx="2311">
                  <c:v>4.7818899999999998</c:v>
                </c:pt>
                <c:pt idx="2312">
                  <c:v>4.7579599999999997</c:v>
                </c:pt>
                <c:pt idx="2313">
                  <c:v>4.7626099999999996</c:v>
                </c:pt>
                <c:pt idx="2314">
                  <c:v>4.7863100000000003</c:v>
                </c:pt>
                <c:pt idx="2315">
                  <c:v>4.8223200000000004</c:v>
                </c:pt>
                <c:pt idx="2316">
                  <c:v>4.8531899999999997</c:v>
                </c:pt>
                <c:pt idx="2317">
                  <c:v>4.8775899999999996</c:v>
                </c:pt>
                <c:pt idx="2318">
                  <c:v>4.8931500000000003</c:v>
                </c:pt>
                <c:pt idx="2319">
                  <c:v>4.9047599999999996</c:v>
                </c:pt>
                <c:pt idx="2320">
                  <c:v>4.9112</c:v>
                </c:pt>
                <c:pt idx="2321">
                  <c:v>4.9176099999999998</c:v>
                </c:pt>
                <c:pt idx="2322">
                  <c:v>4.9184200000000002</c:v>
                </c:pt>
                <c:pt idx="2323">
                  <c:v>4.9196400000000002</c:v>
                </c:pt>
                <c:pt idx="2324">
                  <c:v>4.9216499999999996</c:v>
                </c:pt>
                <c:pt idx="2325">
                  <c:v>4.9233599999999997</c:v>
                </c:pt>
                <c:pt idx="2326">
                  <c:v>4.9251899999999997</c:v>
                </c:pt>
                <c:pt idx="2327">
                  <c:v>4.9266100000000002</c:v>
                </c:pt>
                <c:pt idx="2328">
                  <c:v>4.9275200000000003</c:v>
                </c:pt>
                <c:pt idx="2329">
                  <c:v>4.9278899999999997</c:v>
                </c:pt>
                <c:pt idx="2330">
                  <c:v>4.9283400000000004</c:v>
                </c:pt>
                <c:pt idx="2331">
                  <c:v>4.92889</c:v>
                </c:pt>
                <c:pt idx="2332">
                  <c:v>4.9295799999999996</c:v>
                </c:pt>
                <c:pt idx="2333">
                  <c:v>4.9306799999999997</c:v>
                </c:pt>
                <c:pt idx="2334">
                  <c:v>4.9314499999999999</c:v>
                </c:pt>
                <c:pt idx="2335">
                  <c:v>4.9320199999999996</c:v>
                </c:pt>
                <c:pt idx="2336">
                  <c:v>4.9323499999999996</c:v>
                </c:pt>
                <c:pt idx="2337">
                  <c:v>4.9327800000000002</c:v>
                </c:pt>
                <c:pt idx="2338">
                  <c:v>4.93309</c:v>
                </c:pt>
                <c:pt idx="2339">
                  <c:v>4.9332900000000004</c:v>
                </c:pt>
                <c:pt idx="2340">
                  <c:v>4.9334699999999998</c:v>
                </c:pt>
                <c:pt idx="2341">
                  <c:v>4.9335100000000001</c:v>
                </c:pt>
                <c:pt idx="2342">
                  <c:v>4.9336399999999996</c:v>
                </c:pt>
                <c:pt idx="2343">
                  <c:v>4.9336799999999998</c:v>
                </c:pt>
                <c:pt idx="2344">
                  <c:v>4.9338800000000003</c:v>
                </c:pt>
                <c:pt idx="2345">
                  <c:v>4.9342800000000002</c:v>
                </c:pt>
                <c:pt idx="2346">
                  <c:v>4.9345499999999998</c:v>
                </c:pt>
                <c:pt idx="2347">
                  <c:v>4.9346300000000003</c:v>
                </c:pt>
                <c:pt idx="2348">
                  <c:v>4.9348700000000001</c:v>
                </c:pt>
                <c:pt idx="2349">
                  <c:v>4.93499</c:v>
                </c:pt>
                <c:pt idx="2350">
                  <c:v>4.9349699999999999</c:v>
                </c:pt>
                <c:pt idx="2351">
                  <c:v>4.9350800000000001</c:v>
                </c:pt>
                <c:pt idx="2352">
                  <c:v>4.9351200000000004</c:v>
                </c:pt>
                <c:pt idx="2353">
                  <c:v>4.9350899999999998</c:v>
                </c:pt>
                <c:pt idx="2354">
                  <c:v>4.9350800000000001</c:v>
                </c:pt>
                <c:pt idx="2355">
                  <c:v>4.93499</c:v>
                </c:pt>
                <c:pt idx="2356">
                  <c:v>4.9347500000000002</c:v>
                </c:pt>
                <c:pt idx="2357">
                  <c:v>4.9345100000000004</c:v>
                </c:pt>
                <c:pt idx="2358">
                  <c:v>4.9345299999999996</c:v>
                </c:pt>
                <c:pt idx="2359">
                  <c:v>4.9345800000000004</c:v>
                </c:pt>
                <c:pt idx="2360">
                  <c:v>4.9346100000000002</c:v>
                </c:pt>
                <c:pt idx="2361">
                  <c:v>4.93466</c:v>
                </c:pt>
                <c:pt idx="2362">
                  <c:v>4.9347000000000003</c:v>
                </c:pt>
                <c:pt idx="2363">
                  <c:v>4.9347300000000001</c:v>
                </c:pt>
                <c:pt idx="2364">
                  <c:v>4.9347799999999999</c:v>
                </c:pt>
                <c:pt idx="2365">
                  <c:v>4.9348000000000001</c:v>
                </c:pt>
                <c:pt idx="2366">
                  <c:v>4.9348700000000001</c:v>
                </c:pt>
                <c:pt idx="2367">
                  <c:v>4.9352600000000004</c:v>
                </c:pt>
                <c:pt idx="2368">
                  <c:v>4.9352999999999998</c:v>
                </c:pt>
                <c:pt idx="2369">
                  <c:v>4.9356900000000001</c:v>
                </c:pt>
                <c:pt idx="2370">
                  <c:v>4.9357600000000001</c:v>
                </c:pt>
                <c:pt idx="2371">
                  <c:v>4.9359400000000004</c:v>
                </c:pt>
                <c:pt idx="2372">
                  <c:v>4.9365600000000001</c:v>
                </c:pt>
                <c:pt idx="2373">
                  <c:v>4.9371200000000002</c:v>
                </c:pt>
                <c:pt idx="2374">
                  <c:v>4.9375799999999996</c:v>
                </c:pt>
                <c:pt idx="2375">
                  <c:v>4.9379</c:v>
                </c:pt>
                <c:pt idx="2376">
                  <c:v>4.9377199999999997</c:v>
                </c:pt>
                <c:pt idx="2377">
                  <c:v>4.9386000000000001</c:v>
                </c:pt>
                <c:pt idx="2378">
                  <c:v>4.9380600000000001</c:v>
                </c:pt>
                <c:pt idx="2379">
                  <c:v>4.9382999999999999</c:v>
                </c:pt>
                <c:pt idx="2380">
                  <c:v>4.9383600000000003</c:v>
                </c:pt>
                <c:pt idx="2381">
                  <c:v>4.9381599999999999</c:v>
                </c:pt>
                <c:pt idx="2382">
                  <c:v>4.9377300000000002</c:v>
                </c:pt>
                <c:pt idx="2383">
                  <c:v>4.9378700000000002</c:v>
                </c:pt>
                <c:pt idx="2384">
                  <c:v>4.9378099999999998</c:v>
                </c:pt>
                <c:pt idx="2385">
                  <c:v>4.9376100000000003</c:v>
                </c:pt>
                <c:pt idx="2386">
                  <c:v>4.9370700000000003</c:v>
                </c:pt>
                <c:pt idx="2387">
                  <c:v>4.9370000000000003</c:v>
                </c:pt>
                <c:pt idx="2388">
                  <c:v>4.93696</c:v>
                </c:pt>
                <c:pt idx="2389">
                  <c:v>4.9367999999999999</c:v>
                </c:pt>
                <c:pt idx="2390">
                  <c:v>4.9367099999999997</c:v>
                </c:pt>
                <c:pt idx="2391">
                  <c:v>4.9365899999999998</c:v>
                </c:pt>
                <c:pt idx="2392">
                  <c:v>4.9368299999999996</c:v>
                </c:pt>
                <c:pt idx="2393">
                  <c:v>4.9372199999999999</c:v>
                </c:pt>
                <c:pt idx="2394">
                  <c:v>4.9373100000000001</c:v>
                </c:pt>
                <c:pt idx="2395">
                  <c:v>4.9374500000000001</c:v>
                </c:pt>
                <c:pt idx="2396">
                  <c:v>4.9376600000000002</c:v>
                </c:pt>
                <c:pt idx="2397">
                  <c:v>4.9378500000000001</c:v>
                </c:pt>
                <c:pt idx="2398">
                  <c:v>4.9379200000000001</c:v>
                </c:pt>
                <c:pt idx="2399">
                  <c:v>4.93797</c:v>
                </c:pt>
                <c:pt idx="2400">
                  <c:v>4.9378700000000002</c:v>
                </c:pt>
                <c:pt idx="2401">
                  <c:v>4.93797</c:v>
                </c:pt>
                <c:pt idx="2402">
                  <c:v>4.9377500000000003</c:v>
                </c:pt>
                <c:pt idx="2403">
                  <c:v>4.9376499999999997</c:v>
                </c:pt>
                <c:pt idx="2404">
                  <c:v>4.9377399999999998</c:v>
                </c:pt>
                <c:pt idx="2405">
                  <c:v>4.9379099999999996</c:v>
                </c:pt>
                <c:pt idx="2406">
                  <c:v>4.9379499999999998</c:v>
                </c:pt>
                <c:pt idx="2407">
                  <c:v>4.9378399999999996</c:v>
                </c:pt>
                <c:pt idx="2408">
                  <c:v>4.9376499999999997</c:v>
                </c:pt>
                <c:pt idx="2409">
                  <c:v>4.9377399999999998</c:v>
                </c:pt>
                <c:pt idx="2410">
                  <c:v>4.93771</c:v>
                </c:pt>
                <c:pt idx="2411">
                  <c:v>4.9375600000000004</c:v>
                </c:pt>
                <c:pt idx="2412">
                  <c:v>4.9374200000000004</c:v>
                </c:pt>
                <c:pt idx="2413">
                  <c:v>4.9373300000000002</c:v>
                </c:pt>
                <c:pt idx="2414">
                  <c:v>4.9372199999999999</c:v>
                </c:pt>
                <c:pt idx="2415">
                  <c:v>4.9371200000000002</c:v>
                </c:pt>
                <c:pt idx="2416">
                  <c:v>4.9369699999999996</c:v>
                </c:pt>
                <c:pt idx="2417">
                  <c:v>4.9371200000000002</c:v>
                </c:pt>
                <c:pt idx="2418">
                  <c:v>4.9369399999999999</c:v>
                </c:pt>
                <c:pt idx="2419">
                  <c:v>4.9368699999999999</c:v>
                </c:pt>
                <c:pt idx="2420">
                  <c:v>4.9369300000000003</c:v>
                </c:pt>
                <c:pt idx="2421">
                  <c:v>4.9370399999999997</c:v>
                </c:pt>
                <c:pt idx="2422">
                  <c:v>4.9370900000000004</c:v>
                </c:pt>
                <c:pt idx="2423">
                  <c:v>4.9369699999999996</c:v>
                </c:pt>
                <c:pt idx="2424">
                  <c:v>4.93675</c:v>
                </c:pt>
                <c:pt idx="2425">
                  <c:v>4.9366000000000003</c:v>
                </c:pt>
                <c:pt idx="2426">
                  <c:v>4.9365899999999998</c:v>
                </c:pt>
                <c:pt idx="2427">
                  <c:v>4.9366000000000003</c:v>
                </c:pt>
                <c:pt idx="2428">
                  <c:v>4.9366000000000003</c:v>
                </c:pt>
                <c:pt idx="2429">
                  <c:v>4.9367299999999998</c:v>
                </c:pt>
                <c:pt idx="2430">
                  <c:v>4.9368400000000001</c:v>
                </c:pt>
                <c:pt idx="2431">
                  <c:v>4.9369500000000004</c:v>
                </c:pt>
                <c:pt idx="2432">
                  <c:v>4.9368699999999999</c:v>
                </c:pt>
                <c:pt idx="2433">
                  <c:v>4.9367099999999997</c:v>
                </c:pt>
                <c:pt idx="2434">
                  <c:v>4.9364600000000003</c:v>
                </c:pt>
                <c:pt idx="2435">
                  <c:v>4.9366300000000001</c:v>
                </c:pt>
                <c:pt idx="2436">
                  <c:v>4.9367900000000002</c:v>
                </c:pt>
                <c:pt idx="2437">
                  <c:v>4.9368999999999996</c:v>
                </c:pt>
                <c:pt idx="2438">
                  <c:v>4.93689</c:v>
                </c:pt>
                <c:pt idx="2439">
                  <c:v>4.9367000000000001</c:v>
                </c:pt>
                <c:pt idx="2440">
                  <c:v>4.9367999999999999</c:v>
                </c:pt>
                <c:pt idx="2441">
                  <c:v>4.9367400000000004</c:v>
                </c:pt>
                <c:pt idx="2442">
                  <c:v>4.93649</c:v>
                </c:pt>
                <c:pt idx="2443">
                  <c:v>4.9364499999999998</c:v>
                </c:pt>
                <c:pt idx="2444">
                  <c:v>4.9364699999999999</c:v>
                </c:pt>
                <c:pt idx="2445">
                  <c:v>4.9362599999999999</c:v>
                </c:pt>
                <c:pt idx="2446">
                  <c:v>4.9363000000000001</c:v>
                </c:pt>
                <c:pt idx="2447">
                  <c:v>4.9362599999999999</c:v>
                </c:pt>
                <c:pt idx="2448">
                  <c:v>4.9361300000000004</c:v>
                </c:pt>
                <c:pt idx="2449">
                  <c:v>4.9361699999999997</c:v>
                </c:pt>
                <c:pt idx="2450">
                  <c:v>4.9360400000000002</c:v>
                </c:pt>
                <c:pt idx="2451">
                  <c:v>4.9356099999999996</c:v>
                </c:pt>
                <c:pt idx="2452">
                  <c:v>4.9355399999999996</c:v>
                </c:pt>
                <c:pt idx="2453">
                  <c:v>4.9358199999999997</c:v>
                </c:pt>
                <c:pt idx="2454">
                  <c:v>4.9361800000000002</c:v>
                </c:pt>
                <c:pt idx="2455">
                  <c:v>4.9355000000000002</c:v>
                </c:pt>
                <c:pt idx="2456">
                  <c:v>4.9363299999999999</c:v>
                </c:pt>
                <c:pt idx="2457">
                  <c:v>4.9363299999999999</c:v>
                </c:pt>
                <c:pt idx="2458">
                  <c:v>4.9333400000000003</c:v>
                </c:pt>
                <c:pt idx="2459">
                  <c:v>4.9052899999999999</c:v>
                </c:pt>
                <c:pt idx="2460">
                  <c:v>4.8475599999999996</c:v>
                </c:pt>
                <c:pt idx="2461">
                  <c:v>4.7889600000000003</c:v>
                </c:pt>
                <c:pt idx="2462">
                  <c:v>4.7557600000000004</c:v>
                </c:pt>
                <c:pt idx="2463">
                  <c:v>4.75847</c:v>
                </c:pt>
                <c:pt idx="2464">
                  <c:v>4.7796399999999997</c:v>
                </c:pt>
                <c:pt idx="2465">
                  <c:v>4.8110400000000002</c:v>
                </c:pt>
                <c:pt idx="2466">
                  <c:v>4.8438699999999999</c:v>
                </c:pt>
                <c:pt idx="2467">
                  <c:v>4.8727099999999997</c:v>
                </c:pt>
                <c:pt idx="2468">
                  <c:v>4.8933099999999996</c:v>
                </c:pt>
                <c:pt idx="2469">
                  <c:v>4.8991899999999999</c:v>
                </c:pt>
                <c:pt idx="2470">
                  <c:v>4.9077400000000004</c:v>
                </c:pt>
                <c:pt idx="2471">
                  <c:v>4.9157500000000001</c:v>
                </c:pt>
                <c:pt idx="2472">
                  <c:v>4.9173</c:v>
                </c:pt>
                <c:pt idx="2473">
                  <c:v>4.91892</c:v>
                </c:pt>
                <c:pt idx="2474">
                  <c:v>4.9194800000000001</c:v>
                </c:pt>
                <c:pt idx="2475">
                  <c:v>4.92042</c:v>
                </c:pt>
                <c:pt idx="2476">
                  <c:v>4.9217000000000004</c:v>
                </c:pt>
                <c:pt idx="2477">
                  <c:v>4.9232199999999997</c:v>
                </c:pt>
                <c:pt idx="2478">
                  <c:v>4.9244899999999996</c:v>
                </c:pt>
                <c:pt idx="2479">
                  <c:v>4.9255899999999997</c:v>
                </c:pt>
                <c:pt idx="2480">
                  <c:v>4.9271399999999996</c:v>
                </c:pt>
                <c:pt idx="2481">
                  <c:v>4.9279900000000003</c:v>
                </c:pt>
                <c:pt idx="2482">
                  <c:v>4.9281800000000002</c:v>
                </c:pt>
                <c:pt idx="2483">
                  <c:v>4.92849</c:v>
                </c:pt>
                <c:pt idx="2484">
                  <c:v>4.9290200000000004</c:v>
                </c:pt>
                <c:pt idx="2485">
                  <c:v>4.9294700000000002</c:v>
                </c:pt>
                <c:pt idx="2486">
                  <c:v>4.9296800000000003</c:v>
                </c:pt>
                <c:pt idx="2487">
                  <c:v>4.9301899999999996</c:v>
                </c:pt>
                <c:pt idx="2488">
                  <c:v>4.9307299999999996</c:v>
                </c:pt>
                <c:pt idx="2489">
                  <c:v>4.9309799999999999</c:v>
                </c:pt>
                <c:pt idx="2490">
                  <c:v>4.9312800000000001</c:v>
                </c:pt>
                <c:pt idx="2491">
                  <c:v>4.9312399999999998</c:v>
                </c:pt>
                <c:pt idx="2492">
                  <c:v>4.93133</c:v>
                </c:pt>
                <c:pt idx="2493">
                  <c:v>4.9318299999999997</c:v>
                </c:pt>
                <c:pt idx="2494">
                  <c:v>4.9322999999999997</c:v>
                </c:pt>
                <c:pt idx="2495">
                  <c:v>4.9327100000000002</c:v>
                </c:pt>
                <c:pt idx="2496">
                  <c:v>4.9330100000000003</c:v>
                </c:pt>
                <c:pt idx="2497">
                  <c:v>4.9332700000000003</c:v>
                </c:pt>
                <c:pt idx="2498">
                  <c:v>4.9335599999999999</c:v>
                </c:pt>
                <c:pt idx="2499">
                  <c:v>4.9336399999999996</c:v>
                </c:pt>
                <c:pt idx="2500">
                  <c:v>4.9338800000000003</c:v>
                </c:pt>
                <c:pt idx="2501">
                  <c:v>4.9341600000000003</c:v>
                </c:pt>
                <c:pt idx="2502">
                  <c:v>4.9345100000000004</c:v>
                </c:pt>
                <c:pt idx="2503">
                  <c:v>4.9346399999999999</c:v>
                </c:pt>
                <c:pt idx="2504">
                  <c:v>4.9349400000000001</c:v>
                </c:pt>
                <c:pt idx="2505">
                  <c:v>4.9351000000000003</c:v>
                </c:pt>
                <c:pt idx="2506">
                  <c:v>4.9352900000000002</c:v>
                </c:pt>
                <c:pt idx="2507">
                  <c:v>4.9356</c:v>
                </c:pt>
                <c:pt idx="2508">
                  <c:v>4.9355099999999998</c:v>
                </c:pt>
                <c:pt idx="2509">
                  <c:v>4.9354699999999996</c:v>
                </c:pt>
                <c:pt idx="2510">
                  <c:v>4.9354800000000001</c:v>
                </c:pt>
                <c:pt idx="2511">
                  <c:v>4.9355200000000004</c:v>
                </c:pt>
                <c:pt idx="2512">
                  <c:v>4.93567</c:v>
                </c:pt>
                <c:pt idx="2513">
                  <c:v>4.9355500000000001</c:v>
                </c:pt>
                <c:pt idx="2514">
                  <c:v>4.9357800000000003</c:v>
                </c:pt>
                <c:pt idx="2515">
                  <c:v>4.9357100000000003</c:v>
                </c:pt>
                <c:pt idx="2516">
                  <c:v>4.9355700000000002</c:v>
                </c:pt>
                <c:pt idx="2517">
                  <c:v>4.9354899999999997</c:v>
                </c:pt>
                <c:pt idx="2518">
                  <c:v>4.9352400000000003</c:v>
                </c:pt>
                <c:pt idx="2519">
                  <c:v>4.93506</c:v>
                </c:pt>
                <c:pt idx="2520">
                  <c:v>4.9349600000000002</c:v>
                </c:pt>
                <c:pt idx="2521">
                  <c:v>4.9347399999999997</c:v>
                </c:pt>
                <c:pt idx="2522">
                  <c:v>4.9347599999999998</c:v>
                </c:pt>
                <c:pt idx="2523">
                  <c:v>4.9348599999999996</c:v>
                </c:pt>
                <c:pt idx="2524">
                  <c:v>4.9350300000000002</c:v>
                </c:pt>
                <c:pt idx="2525">
                  <c:v>4.93499</c:v>
                </c:pt>
                <c:pt idx="2526">
                  <c:v>4.9347000000000003</c:v>
                </c:pt>
                <c:pt idx="2527">
                  <c:v>4.9345800000000004</c:v>
                </c:pt>
                <c:pt idx="2528">
                  <c:v>4.9346100000000002</c:v>
                </c:pt>
                <c:pt idx="2529">
                  <c:v>4.9344099999999997</c:v>
                </c:pt>
                <c:pt idx="2530">
                  <c:v>4.9342699999999997</c:v>
                </c:pt>
                <c:pt idx="2531">
                  <c:v>4.9343000000000004</c:v>
                </c:pt>
                <c:pt idx="2532">
                  <c:v>4.9342699999999997</c:v>
                </c:pt>
                <c:pt idx="2533">
                  <c:v>4.9344299999999999</c:v>
                </c:pt>
                <c:pt idx="2534">
                  <c:v>4.9344700000000001</c:v>
                </c:pt>
                <c:pt idx="2535">
                  <c:v>4.9346800000000002</c:v>
                </c:pt>
                <c:pt idx="2536">
                  <c:v>4.9346399999999999</c:v>
                </c:pt>
                <c:pt idx="2537">
                  <c:v>4.9343599999999999</c:v>
                </c:pt>
                <c:pt idx="2538">
                  <c:v>4.9343300000000001</c:v>
                </c:pt>
                <c:pt idx="2539">
                  <c:v>4.9344299999999999</c:v>
                </c:pt>
                <c:pt idx="2540">
                  <c:v>4.93438</c:v>
                </c:pt>
                <c:pt idx="2541">
                  <c:v>4.9342199999999998</c:v>
                </c:pt>
                <c:pt idx="2542">
                  <c:v>4.9342499999999996</c:v>
                </c:pt>
                <c:pt idx="2543">
                  <c:v>4.9346100000000002</c:v>
                </c:pt>
                <c:pt idx="2544">
                  <c:v>4.9346399999999999</c:v>
                </c:pt>
                <c:pt idx="2545">
                  <c:v>4.93445</c:v>
                </c:pt>
                <c:pt idx="2546">
                  <c:v>4.9343700000000004</c:v>
                </c:pt>
                <c:pt idx="2547">
                  <c:v>4.9348299999999998</c:v>
                </c:pt>
                <c:pt idx="2548">
                  <c:v>4.9349499999999997</c:v>
                </c:pt>
                <c:pt idx="2549">
                  <c:v>4.9347700000000003</c:v>
                </c:pt>
                <c:pt idx="2550">
                  <c:v>4.9347599999999998</c:v>
                </c:pt>
                <c:pt idx="2551">
                  <c:v>4.9349699999999999</c:v>
                </c:pt>
                <c:pt idx="2552">
                  <c:v>4.9352200000000002</c:v>
                </c:pt>
                <c:pt idx="2553">
                  <c:v>4.9351000000000003</c:v>
                </c:pt>
                <c:pt idx="2554">
                  <c:v>4.9353199999999999</c:v>
                </c:pt>
                <c:pt idx="2555">
                  <c:v>4.9352499999999999</c:v>
                </c:pt>
                <c:pt idx="2556">
                  <c:v>4.93499</c:v>
                </c:pt>
                <c:pt idx="2557">
                  <c:v>4.9348000000000001</c:v>
                </c:pt>
                <c:pt idx="2558">
                  <c:v>4.93513</c:v>
                </c:pt>
                <c:pt idx="2559">
                  <c:v>4.9351599999999998</c:v>
                </c:pt>
                <c:pt idx="2560">
                  <c:v>4.9352400000000003</c:v>
                </c:pt>
                <c:pt idx="2561">
                  <c:v>4.9350300000000002</c:v>
                </c:pt>
                <c:pt idx="2562">
                  <c:v>4.9347899999999996</c:v>
                </c:pt>
                <c:pt idx="2563">
                  <c:v>4.93506</c:v>
                </c:pt>
                <c:pt idx="2564">
                  <c:v>4.9350899999999998</c:v>
                </c:pt>
                <c:pt idx="2565">
                  <c:v>4.9349999999999996</c:v>
                </c:pt>
                <c:pt idx="2566">
                  <c:v>4.9350100000000001</c:v>
                </c:pt>
                <c:pt idx="2567">
                  <c:v>4.93506</c:v>
                </c:pt>
                <c:pt idx="2568">
                  <c:v>4.9350699999999996</c:v>
                </c:pt>
                <c:pt idx="2569">
                  <c:v>4.9351599999999998</c:v>
                </c:pt>
                <c:pt idx="2570">
                  <c:v>4.9352099999999997</c:v>
                </c:pt>
                <c:pt idx="2571">
                  <c:v>4.9351599999999998</c:v>
                </c:pt>
                <c:pt idx="2572">
                  <c:v>4.9352200000000002</c:v>
                </c:pt>
                <c:pt idx="2573">
                  <c:v>4.9352799999999997</c:v>
                </c:pt>
                <c:pt idx="2574">
                  <c:v>4.9350800000000001</c:v>
                </c:pt>
                <c:pt idx="2575">
                  <c:v>4.9350100000000001</c:v>
                </c:pt>
                <c:pt idx="2576">
                  <c:v>4.93506</c:v>
                </c:pt>
                <c:pt idx="2577">
                  <c:v>4.9350199999999997</c:v>
                </c:pt>
                <c:pt idx="2578">
                  <c:v>4.9349499999999997</c:v>
                </c:pt>
                <c:pt idx="2579">
                  <c:v>4.9347399999999997</c:v>
                </c:pt>
                <c:pt idx="2580">
                  <c:v>4.9344000000000001</c:v>
                </c:pt>
                <c:pt idx="2581">
                  <c:v>4.9343199999999996</c:v>
                </c:pt>
                <c:pt idx="2582">
                  <c:v>4.9343199999999996</c:v>
                </c:pt>
                <c:pt idx="2583">
                  <c:v>4.9341799999999996</c:v>
                </c:pt>
                <c:pt idx="2584">
                  <c:v>4.9338600000000001</c:v>
                </c:pt>
                <c:pt idx="2585">
                  <c:v>4.9335599999999999</c:v>
                </c:pt>
                <c:pt idx="2586">
                  <c:v>4.9336000000000002</c:v>
                </c:pt>
                <c:pt idx="2587">
                  <c:v>4.9336500000000001</c:v>
                </c:pt>
                <c:pt idx="2588">
                  <c:v>4.9338499999999996</c:v>
                </c:pt>
                <c:pt idx="2589">
                  <c:v>4.93391</c:v>
                </c:pt>
                <c:pt idx="2590">
                  <c:v>4.9339399999999998</c:v>
                </c:pt>
                <c:pt idx="2591">
                  <c:v>4.9339899999999997</c:v>
                </c:pt>
                <c:pt idx="2592">
                  <c:v>4.9339399999999998</c:v>
                </c:pt>
                <c:pt idx="2593">
                  <c:v>4.9339199999999996</c:v>
                </c:pt>
                <c:pt idx="2594">
                  <c:v>4.9340299999999999</c:v>
                </c:pt>
                <c:pt idx="2595">
                  <c:v>4.9339899999999997</c:v>
                </c:pt>
                <c:pt idx="2596">
                  <c:v>4.9340200000000003</c:v>
                </c:pt>
                <c:pt idx="2597">
                  <c:v>4.9341699999999999</c:v>
                </c:pt>
                <c:pt idx="2598">
                  <c:v>4.9345499999999998</c:v>
                </c:pt>
                <c:pt idx="2599">
                  <c:v>4.9347399999999997</c:v>
                </c:pt>
                <c:pt idx="2600">
                  <c:v>4.9347200000000004</c:v>
                </c:pt>
                <c:pt idx="2601">
                  <c:v>4.9346800000000002</c:v>
                </c:pt>
                <c:pt idx="2602">
                  <c:v>4.9346100000000002</c:v>
                </c:pt>
                <c:pt idx="2603">
                  <c:v>4.93485</c:v>
                </c:pt>
                <c:pt idx="2604">
                  <c:v>4.9352900000000002</c:v>
                </c:pt>
                <c:pt idx="2605">
                  <c:v>4.9357300000000004</c:v>
                </c:pt>
                <c:pt idx="2606">
                  <c:v>4.93607</c:v>
                </c:pt>
                <c:pt idx="2607">
                  <c:v>4.9372299999999996</c:v>
                </c:pt>
                <c:pt idx="2608">
                  <c:v>4.9336599999999997</c:v>
                </c:pt>
                <c:pt idx="2609">
                  <c:v>4.9043099999999997</c:v>
                </c:pt>
                <c:pt idx="2610">
                  <c:v>4.8471399999999996</c:v>
                </c:pt>
                <c:pt idx="2611">
                  <c:v>4.79277</c:v>
                </c:pt>
                <c:pt idx="2612">
                  <c:v>4.7527100000000004</c:v>
                </c:pt>
                <c:pt idx="2613">
                  <c:v>4.7515900000000002</c:v>
                </c:pt>
                <c:pt idx="2614">
                  <c:v>4.7762900000000004</c:v>
                </c:pt>
                <c:pt idx="2615">
                  <c:v>4.81006</c:v>
                </c:pt>
                <c:pt idx="2616">
                  <c:v>4.8405800000000001</c:v>
                </c:pt>
                <c:pt idx="2617">
                  <c:v>4.8675800000000002</c:v>
                </c:pt>
                <c:pt idx="2618">
                  <c:v>4.8890500000000001</c:v>
                </c:pt>
                <c:pt idx="2619">
                  <c:v>4.9029100000000003</c:v>
                </c:pt>
                <c:pt idx="2620">
                  <c:v>4.9092700000000002</c:v>
                </c:pt>
                <c:pt idx="2621">
                  <c:v>4.91439</c:v>
                </c:pt>
                <c:pt idx="2622">
                  <c:v>4.9158299999999997</c:v>
                </c:pt>
                <c:pt idx="2623">
                  <c:v>4.9168799999999999</c:v>
                </c:pt>
                <c:pt idx="2624">
                  <c:v>4.9188000000000001</c:v>
                </c:pt>
                <c:pt idx="2625">
                  <c:v>4.9198899999999997</c:v>
                </c:pt>
                <c:pt idx="2626">
                  <c:v>4.9214799999999999</c:v>
                </c:pt>
                <c:pt idx="2627">
                  <c:v>4.9226900000000002</c:v>
                </c:pt>
                <c:pt idx="2628">
                  <c:v>4.9242600000000003</c:v>
                </c:pt>
                <c:pt idx="2629">
                  <c:v>4.9255100000000001</c:v>
                </c:pt>
                <c:pt idx="2630">
                  <c:v>4.92713</c:v>
                </c:pt>
                <c:pt idx="2631">
                  <c:v>4.9282700000000004</c:v>
                </c:pt>
                <c:pt idx="2632">
                  <c:v>4.9294200000000004</c:v>
                </c:pt>
                <c:pt idx="2633">
                  <c:v>4.9297199999999997</c:v>
                </c:pt>
                <c:pt idx="2634">
                  <c:v>4.9296300000000004</c:v>
                </c:pt>
                <c:pt idx="2635">
                  <c:v>4.9296300000000004</c:v>
                </c:pt>
                <c:pt idx="2636">
                  <c:v>4.9300300000000004</c:v>
                </c:pt>
                <c:pt idx="2637">
                  <c:v>4.9303600000000003</c:v>
                </c:pt>
                <c:pt idx="2638">
                  <c:v>4.9307600000000003</c:v>
                </c:pt>
                <c:pt idx="2639">
                  <c:v>4.9307100000000004</c:v>
                </c:pt>
                <c:pt idx="2640">
                  <c:v>4.9307499999999997</c:v>
                </c:pt>
                <c:pt idx="2641">
                  <c:v>4.9308100000000001</c:v>
                </c:pt>
                <c:pt idx="2642">
                  <c:v>4.9305899999999996</c:v>
                </c:pt>
                <c:pt idx="2643">
                  <c:v>4.9305199999999996</c:v>
                </c:pt>
                <c:pt idx="2644">
                  <c:v>4.9306799999999997</c:v>
                </c:pt>
                <c:pt idx="2645">
                  <c:v>4.9308199999999998</c:v>
                </c:pt>
                <c:pt idx="2646">
                  <c:v>4.93065</c:v>
                </c:pt>
                <c:pt idx="2647">
                  <c:v>4.9306599999999996</c:v>
                </c:pt>
                <c:pt idx="2648">
                  <c:v>4.9308699999999996</c:v>
                </c:pt>
                <c:pt idx="2649">
                  <c:v>4.9311100000000003</c:v>
                </c:pt>
                <c:pt idx="2650">
                  <c:v>4.9312399999999998</c:v>
                </c:pt>
                <c:pt idx="2651">
                  <c:v>4.9312300000000002</c:v>
                </c:pt>
                <c:pt idx="2652">
                  <c:v>4.9314200000000001</c:v>
                </c:pt>
                <c:pt idx="2653">
                  <c:v>4.9317099999999998</c:v>
                </c:pt>
                <c:pt idx="2654">
                  <c:v>4.9317700000000002</c:v>
                </c:pt>
                <c:pt idx="2655">
                  <c:v>4.9319699999999997</c:v>
                </c:pt>
                <c:pt idx="2656">
                  <c:v>4.9320899999999996</c:v>
                </c:pt>
                <c:pt idx="2657">
                  <c:v>4.9321900000000003</c:v>
                </c:pt>
                <c:pt idx="2658">
                  <c:v>4.9325700000000001</c:v>
                </c:pt>
                <c:pt idx="2659">
                  <c:v>4.9329400000000003</c:v>
                </c:pt>
                <c:pt idx="2660">
                  <c:v>4.9330400000000001</c:v>
                </c:pt>
                <c:pt idx="2661">
                  <c:v>4.9330999999999996</c:v>
                </c:pt>
                <c:pt idx="2662">
                  <c:v>4.9330800000000004</c:v>
                </c:pt>
                <c:pt idx="2663">
                  <c:v>4.9331899999999997</c:v>
                </c:pt>
                <c:pt idx="2664">
                  <c:v>4.9333799999999997</c:v>
                </c:pt>
                <c:pt idx="2665">
                  <c:v>4.9334100000000003</c:v>
                </c:pt>
                <c:pt idx="2666">
                  <c:v>4.9335699999999996</c:v>
                </c:pt>
                <c:pt idx="2667">
                  <c:v>4.9337099999999996</c:v>
                </c:pt>
                <c:pt idx="2668">
                  <c:v>4.9337999999999997</c:v>
                </c:pt>
                <c:pt idx="2669">
                  <c:v>4.9334699999999998</c:v>
                </c:pt>
                <c:pt idx="2670">
                  <c:v>4.9333600000000004</c:v>
                </c:pt>
                <c:pt idx="2671">
                  <c:v>4.9333400000000003</c:v>
                </c:pt>
                <c:pt idx="2672">
                  <c:v>4.9333600000000004</c:v>
                </c:pt>
                <c:pt idx="2673">
                  <c:v>4.9332500000000001</c:v>
                </c:pt>
                <c:pt idx="2674">
                  <c:v>4.9333799999999997</c:v>
                </c:pt>
                <c:pt idx="2675">
                  <c:v>4.9333400000000003</c:v>
                </c:pt>
                <c:pt idx="2676">
                  <c:v>4.9329900000000002</c:v>
                </c:pt>
                <c:pt idx="2677">
                  <c:v>4.9327300000000003</c:v>
                </c:pt>
                <c:pt idx="2678">
                  <c:v>4.9323800000000002</c:v>
                </c:pt>
                <c:pt idx="2679">
                  <c:v>4.9323300000000003</c:v>
                </c:pt>
                <c:pt idx="2680">
                  <c:v>4.9321900000000003</c:v>
                </c:pt>
                <c:pt idx="2681">
                  <c:v>4.9323800000000002</c:v>
                </c:pt>
                <c:pt idx="2682">
                  <c:v>4.93241</c:v>
                </c:pt>
                <c:pt idx="2683">
                  <c:v>4.9323399999999999</c:v>
                </c:pt>
                <c:pt idx="2684">
                  <c:v>4.93222</c:v>
                </c:pt>
                <c:pt idx="2685">
                  <c:v>4.9321099999999998</c:v>
                </c:pt>
                <c:pt idx="2686">
                  <c:v>4.93201</c:v>
                </c:pt>
                <c:pt idx="2687">
                  <c:v>4.9322800000000004</c:v>
                </c:pt>
                <c:pt idx="2688">
                  <c:v>4.9324700000000004</c:v>
                </c:pt>
                <c:pt idx="2689">
                  <c:v>4.93255</c:v>
                </c:pt>
                <c:pt idx="2690">
                  <c:v>4.9327199999999998</c:v>
                </c:pt>
                <c:pt idx="2691">
                  <c:v>4.93283</c:v>
                </c:pt>
                <c:pt idx="2692">
                  <c:v>4.9328799999999999</c:v>
                </c:pt>
                <c:pt idx="2693">
                  <c:v>4.9329000000000001</c:v>
                </c:pt>
                <c:pt idx="2694">
                  <c:v>4.9330400000000001</c:v>
                </c:pt>
                <c:pt idx="2695">
                  <c:v>4.9332399999999996</c:v>
                </c:pt>
                <c:pt idx="2696">
                  <c:v>4.9332700000000003</c:v>
                </c:pt>
                <c:pt idx="2697">
                  <c:v>4.9333299999999998</c:v>
                </c:pt>
                <c:pt idx="2698">
                  <c:v>4.9335100000000001</c:v>
                </c:pt>
                <c:pt idx="2699">
                  <c:v>4.9337200000000001</c:v>
                </c:pt>
                <c:pt idx="2700">
                  <c:v>4.9340200000000003</c:v>
                </c:pt>
                <c:pt idx="2701">
                  <c:v>4.9342800000000002</c:v>
                </c:pt>
                <c:pt idx="2702">
                  <c:v>4.9340900000000003</c:v>
                </c:pt>
                <c:pt idx="2703">
                  <c:v>4.9341200000000001</c:v>
                </c:pt>
                <c:pt idx="2704">
                  <c:v>4.9341499999999998</c:v>
                </c:pt>
                <c:pt idx="2705">
                  <c:v>4.9341699999999999</c:v>
                </c:pt>
                <c:pt idx="2706">
                  <c:v>4.9343399999999997</c:v>
                </c:pt>
                <c:pt idx="2707">
                  <c:v>4.9344799999999998</c:v>
                </c:pt>
                <c:pt idx="2708">
                  <c:v>4.9347500000000002</c:v>
                </c:pt>
                <c:pt idx="2709">
                  <c:v>4.9349600000000002</c:v>
                </c:pt>
                <c:pt idx="2710">
                  <c:v>4.9347599999999998</c:v>
                </c:pt>
                <c:pt idx="2711">
                  <c:v>4.9338800000000003</c:v>
                </c:pt>
                <c:pt idx="2712">
                  <c:v>4.9336000000000002</c:v>
                </c:pt>
                <c:pt idx="2713">
                  <c:v>4.9333200000000001</c:v>
                </c:pt>
                <c:pt idx="2714">
                  <c:v>4.9331199999999997</c:v>
                </c:pt>
                <c:pt idx="2715">
                  <c:v>4.93302</c:v>
                </c:pt>
                <c:pt idx="2716">
                  <c:v>4.9330100000000003</c:v>
                </c:pt>
                <c:pt idx="2717">
                  <c:v>4.9332500000000001</c:v>
                </c:pt>
                <c:pt idx="2718">
                  <c:v>4.93316</c:v>
                </c:pt>
                <c:pt idx="2719">
                  <c:v>4.9328099999999999</c:v>
                </c:pt>
                <c:pt idx="2720">
                  <c:v>4.9325099999999997</c:v>
                </c:pt>
                <c:pt idx="2721">
                  <c:v>4.9326100000000004</c:v>
                </c:pt>
                <c:pt idx="2722">
                  <c:v>4.9327800000000002</c:v>
                </c:pt>
                <c:pt idx="2723">
                  <c:v>4.9329700000000001</c:v>
                </c:pt>
                <c:pt idx="2724">
                  <c:v>4.9331399999999999</c:v>
                </c:pt>
                <c:pt idx="2725">
                  <c:v>4.9329700000000001</c:v>
                </c:pt>
                <c:pt idx="2726">
                  <c:v>4.9331199999999997</c:v>
                </c:pt>
                <c:pt idx="2727">
                  <c:v>4.93323</c:v>
                </c:pt>
                <c:pt idx="2728">
                  <c:v>4.9334100000000003</c:v>
                </c:pt>
                <c:pt idx="2729">
                  <c:v>4.9334800000000003</c:v>
                </c:pt>
                <c:pt idx="2730">
                  <c:v>4.9334300000000004</c:v>
                </c:pt>
                <c:pt idx="2731">
                  <c:v>4.9334899999999999</c:v>
                </c:pt>
                <c:pt idx="2732">
                  <c:v>4.9333999999999998</c:v>
                </c:pt>
                <c:pt idx="2733">
                  <c:v>4.93309</c:v>
                </c:pt>
                <c:pt idx="2734">
                  <c:v>4.93302</c:v>
                </c:pt>
                <c:pt idx="2735">
                  <c:v>4.9330299999999996</c:v>
                </c:pt>
                <c:pt idx="2736">
                  <c:v>4.9329599999999996</c:v>
                </c:pt>
                <c:pt idx="2737">
                  <c:v>4.9329499999999999</c:v>
                </c:pt>
                <c:pt idx="2738">
                  <c:v>4.9330400000000001</c:v>
                </c:pt>
                <c:pt idx="2739">
                  <c:v>4.9330400000000001</c:v>
                </c:pt>
                <c:pt idx="2740">
                  <c:v>4.9328500000000002</c:v>
                </c:pt>
                <c:pt idx="2741">
                  <c:v>4.9325400000000004</c:v>
                </c:pt>
                <c:pt idx="2742">
                  <c:v>4.9325900000000003</c:v>
                </c:pt>
                <c:pt idx="2743">
                  <c:v>4.9325000000000001</c:v>
                </c:pt>
                <c:pt idx="2744">
                  <c:v>4.93222</c:v>
                </c:pt>
                <c:pt idx="2745">
                  <c:v>4.9321099999999998</c:v>
                </c:pt>
                <c:pt idx="2746">
                  <c:v>4.9320300000000001</c:v>
                </c:pt>
                <c:pt idx="2747">
                  <c:v>4.9318600000000004</c:v>
                </c:pt>
                <c:pt idx="2748">
                  <c:v>4.9316300000000002</c:v>
                </c:pt>
                <c:pt idx="2749">
                  <c:v>4.9318900000000001</c:v>
                </c:pt>
                <c:pt idx="2750">
                  <c:v>4.9323699999999997</c:v>
                </c:pt>
                <c:pt idx="2751">
                  <c:v>4.9318900000000001</c:v>
                </c:pt>
                <c:pt idx="2752">
                  <c:v>4.9317299999999999</c:v>
                </c:pt>
                <c:pt idx="2753">
                  <c:v>4.9315100000000003</c:v>
                </c:pt>
                <c:pt idx="2754">
                  <c:v>4.9323899999999998</c:v>
                </c:pt>
                <c:pt idx="2755">
                  <c:v>4.9322800000000004</c:v>
                </c:pt>
                <c:pt idx="2756">
                  <c:v>4.9303900000000001</c:v>
                </c:pt>
                <c:pt idx="2757">
                  <c:v>4.9302599999999996</c:v>
                </c:pt>
                <c:pt idx="2758">
                  <c:v>4.9285399999999999</c:v>
                </c:pt>
                <c:pt idx="2759">
                  <c:v>4.90062</c:v>
                </c:pt>
                <c:pt idx="2760">
                  <c:v>4.8458399999999999</c:v>
                </c:pt>
                <c:pt idx="2761">
                  <c:v>4.7919200000000002</c:v>
                </c:pt>
                <c:pt idx="2762">
                  <c:v>4.7580099999999996</c:v>
                </c:pt>
                <c:pt idx="2763">
                  <c:v>4.7550499999999998</c:v>
                </c:pt>
                <c:pt idx="2764">
                  <c:v>4.7789200000000003</c:v>
                </c:pt>
                <c:pt idx="2765">
                  <c:v>4.8073800000000002</c:v>
                </c:pt>
                <c:pt idx="2766">
                  <c:v>4.8350200000000001</c:v>
                </c:pt>
                <c:pt idx="2767">
                  <c:v>4.8612500000000001</c:v>
                </c:pt>
                <c:pt idx="2768">
                  <c:v>4.8822200000000002</c:v>
                </c:pt>
                <c:pt idx="2769">
                  <c:v>4.8986999999999998</c:v>
                </c:pt>
                <c:pt idx="2770">
                  <c:v>4.9077799999999998</c:v>
                </c:pt>
                <c:pt idx="2771">
                  <c:v>4.91181</c:v>
                </c:pt>
                <c:pt idx="2772">
                  <c:v>4.9133300000000002</c:v>
                </c:pt>
                <c:pt idx="2773">
                  <c:v>4.9150799999999997</c:v>
                </c:pt>
                <c:pt idx="2774">
                  <c:v>4.91655</c:v>
                </c:pt>
                <c:pt idx="2775">
                  <c:v>4.9181600000000003</c:v>
                </c:pt>
                <c:pt idx="2776">
                  <c:v>4.9195399999999996</c:v>
                </c:pt>
                <c:pt idx="2777">
                  <c:v>4.9208600000000002</c:v>
                </c:pt>
                <c:pt idx="2778">
                  <c:v>4.9219999999999997</c:v>
                </c:pt>
                <c:pt idx="2779">
                  <c:v>4.9227600000000002</c:v>
                </c:pt>
                <c:pt idx="2780">
                  <c:v>4.92354</c:v>
                </c:pt>
                <c:pt idx="2781">
                  <c:v>4.9244700000000003</c:v>
                </c:pt>
                <c:pt idx="2782">
                  <c:v>4.9255100000000001</c:v>
                </c:pt>
                <c:pt idx="2783">
                  <c:v>4.92631</c:v>
                </c:pt>
                <c:pt idx="2784">
                  <c:v>4.9267300000000001</c:v>
                </c:pt>
                <c:pt idx="2785">
                  <c:v>4.9274399999999998</c:v>
                </c:pt>
                <c:pt idx="2786">
                  <c:v>4.9279700000000002</c:v>
                </c:pt>
                <c:pt idx="2787">
                  <c:v>4.9284600000000003</c:v>
                </c:pt>
                <c:pt idx="2788">
                  <c:v>4.92849</c:v>
                </c:pt>
                <c:pt idx="2789">
                  <c:v>4.9285800000000002</c:v>
                </c:pt>
                <c:pt idx="2790">
                  <c:v>4.92889</c:v>
                </c:pt>
                <c:pt idx="2791">
                  <c:v>4.9294399999999996</c:v>
                </c:pt>
                <c:pt idx="2792">
                  <c:v>4.9295799999999996</c:v>
                </c:pt>
                <c:pt idx="2793">
                  <c:v>4.9297800000000001</c:v>
                </c:pt>
                <c:pt idx="2794">
                  <c:v>4.9300199999999998</c:v>
                </c:pt>
                <c:pt idx="2795">
                  <c:v>4.9302700000000002</c:v>
                </c:pt>
                <c:pt idx="2796">
                  <c:v>4.9301000000000004</c:v>
                </c:pt>
                <c:pt idx="2797">
                  <c:v>4.9300800000000002</c:v>
                </c:pt>
                <c:pt idx="2798">
                  <c:v>4.9301500000000003</c:v>
                </c:pt>
                <c:pt idx="2799">
                  <c:v>4.9306000000000001</c:v>
                </c:pt>
                <c:pt idx="2800">
                  <c:v>4.9309700000000003</c:v>
                </c:pt>
                <c:pt idx="2801">
                  <c:v>4.9310700000000001</c:v>
                </c:pt>
                <c:pt idx="2802">
                  <c:v>4.9312100000000001</c:v>
                </c:pt>
                <c:pt idx="2803">
                  <c:v>4.93154</c:v>
                </c:pt>
                <c:pt idx="2804">
                  <c:v>4.9315300000000004</c:v>
                </c:pt>
                <c:pt idx="2805">
                  <c:v>4.9314600000000004</c:v>
                </c:pt>
                <c:pt idx="2806">
                  <c:v>4.9315300000000004</c:v>
                </c:pt>
                <c:pt idx="2807">
                  <c:v>4.9315499999999997</c:v>
                </c:pt>
                <c:pt idx="2808">
                  <c:v>4.9312800000000001</c:v>
                </c:pt>
                <c:pt idx="2809">
                  <c:v>4.9312300000000002</c:v>
                </c:pt>
                <c:pt idx="2810">
                  <c:v>4.93161</c:v>
                </c:pt>
                <c:pt idx="2811">
                  <c:v>4.9315600000000002</c:v>
                </c:pt>
                <c:pt idx="2812">
                  <c:v>4.93161</c:v>
                </c:pt>
                <c:pt idx="2813">
                  <c:v>4.9315199999999999</c:v>
                </c:pt>
                <c:pt idx="2814">
                  <c:v>4.9312800000000001</c:v>
                </c:pt>
                <c:pt idx="2815">
                  <c:v>4.9312300000000002</c:v>
                </c:pt>
                <c:pt idx="2816">
                  <c:v>4.9311800000000003</c:v>
                </c:pt>
                <c:pt idx="2817">
                  <c:v>4.9311600000000002</c:v>
                </c:pt>
                <c:pt idx="2818">
                  <c:v>4.9310099999999997</c:v>
                </c:pt>
                <c:pt idx="2819">
                  <c:v>4.9308500000000004</c:v>
                </c:pt>
                <c:pt idx="2820">
                  <c:v>4.9309399999999997</c:v>
                </c:pt>
                <c:pt idx="2821">
                  <c:v>4.9309799999999999</c:v>
                </c:pt>
                <c:pt idx="2822">
                  <c:v>4.9312699999999996</c:v>
                </c:pt>
                <c:pt idx="2823">
                  <c:v>4.9312300000000002</c:v>
                </c:pt>
                <c:pt idx="2824">
                  <c:v>4.9310299999999998</c:v>
                </c:pt>
                <c:pt idx="2825">
                  <c:v>4.9308800000000002</c:v>
                </c:pt>
                <c:pt idx="2826">
                  <c:v>4.9308800000000002</c:v>
                </c:pt>
                <c:pt idx="2827">
                  <c:v>4.9310900000000002</c:v>
                </c:pt>
                <c:pt idx="2828">
                  <c:v>4.9310700000000001</c:v>
                </c:pt>
                <c:pt idx="2829">
                  <c:v>4.9311600000000002</c:v>
                </c:pt>
                <c:pt idx="2830">
                  <c:v>4.9314999999999998</c:v>
                </c:pt>
                <c:pt idx="2831">
                  <c:v>4.9317099999999998</c:v>
                </c:pt>
                <c:pt idx="2832">
                  <c:v>4.9316800000000001</c:v>
                </c:pt>
                <c:pt idx="2833">
                  <c:v>4.9318499999999998</c:v>
                </c:pt>
                <c:pt idx="2834">
                  <c:v>4.93201</c:v>
                </c:pt>
                <c:pt idx="2835">
                  <c:v>4.9318</c:v>
                </c:pt>
                <c:pt idx="2836">
                  <c:v>4.9315899999999999</c:v>
                </c:pt>
                <c:pt idx="2837">
                  <c:v>4.9316599999999999</c:v>
                </c:pt>
                <c:pt idx="2838">
                  <c:v>4.9316300000000002</c:v>
                </c:pt>
                <c:pt idx="2839">
                  <c:v>4.9312500000000004</c:v>
                </c:pt>
                <c:pt idx="2840">
                  <c:v>4.9312199999999997</c:v>
                </c:pt>
                <c:pt idx="2841">
                  <c:v>4.9314799999999996</c:v>
                </c:pt>
                <c:pt idx="2842">
                  <c:v>4.9318</c:v>
                </c:pt>
                <c:pt idx="2843">
                  <c:v>4.9319100000000002</c:v>
                </c:pt>
                <c:pt idx="2844">
                  <c:v>4.9317700000000002</c:v>
                </c:pt>
                <c:pt idx="2845">
                  <c:v>4.9315800000000003</c:v>
                </c:pt>
                <c:pt idx="2846">
                  <c:v>4.9316199999999997</c:v>
                </c:pt>
                <c:pt idx="2847">
                  <c:v>4.9318799999999996</c:v>
                </c:pt>
                <c:pt idx="2848">
                  <c:v>4.9320599999999999</c:v>
                </c:pt>
                <c:pt idx="2849">
                  <c:v>4.9318</c:v>
                </c:pt>
                <c:pt idx="2850">
                  <c:v>4.93154</c:v>
                </c:pt>
                <c:pt idx="2851">
                  <c:v>4.9314499999999999</c:v>
                </c:pt>
                <c:pt idx="2852">
                  <c:v>4.9310900000000002</c:v>
                </c:pt>
                <c:pt idx="2853">
                  <c:v>4.9310499999999999</c:v>
                </c:pt>
                <c:pt idx="2854">
                  <c:v>4.9311299999999996</c:v>
                </c:pt>
                <c:pt idx="2855">
                  <c:v>4.9314900000000002</c:v>
                </c:pt>
                <c:pt idx="2856">
                  <c:v>4.9312800000000001</c:v>
                </c:pt>
                <c:pt idx="2857">
                  <c:v>4.9312300000000002</c:v>
                </c:pt>
                <c:pt idx="2858">
                  <c:v>4.9311400000000001</c:v>
                </c:pt>
                <c:pt idx="2859">
                  <c:v>4.9310400000000003</c:v>
                </c:pt>
                <c:pt idx="2860">
                  <c:v>4.9313700000000003</c:v>
                </c:pt>
                <c:pt idx="2861">
                  <c:v>4.9309799999999999</c:v>
                </c:pt>
                <c:pt idx="2862">
                  <c:v>4.9310200000000002</c:v>
                </c:pt>
                <c:pt idx="2863">
                  <c:v>4.9311299999999996</c:v>
                </c:pt>
                <c:pt idx="2864">
                  <c:v>4.9313700000000003</c:v>
                </c:pt>
                <c:pt idx="2865">
                  <c:v>4.9315899999999999</c:v>
                </c:pt>
                <c:pt idx="2866">
                  <c:v>4.9318600000000004</c:v>
                </c:pt>
                <c:pt idx="2867">
                  <c:v>4.9318600000000004</c:v>
                </c:pt>
                <c:pt idx="2868">
                  <c:v>4.9316800000000001</c:v>
                </c:pt>
                <c:pt idx="2869">
                  <c:v>4.93187</c:v>
                </c:pt>
                <c:pt idx="2870">
                  <c:v>4.9321400000000004</c:v>
                </c:pt>
                <c:pt idx="2871">
                  <c:v>4.9320500000000003</c:v>
                </c:pt>
                <c:pt idx="2872">
                  <c:v>4.9321900000000003</c:v>
                </c:pt>
                <c:pt idx="2873">
                  <c:v>4.9321599999999997</c:v>
                </c:pt>
                <c:pt idx="2874">
                  <c:v>4.9324399999999997</c:v>
                </c:pt>
                <c:pt idx="2875">
                  <c:v>4.9325599999999996</c:v>
                </c:pt>
                <c:pt idx="2876">
                  <c:v>4.9327199999999998</c:v>
                </c:pt>
                <c:pt idx="2877">
                  <c:v>4.9327500000000004</c:v>
                </c:pt>
                <c:pt idx="2878">
                  <c:v>4.93276</c:v>
                </c:pt>
                <c:pt idx="2879">
                  <c:v>4.93269</c:v>
                </c:pt>
                <c:pt idx="2880">
                  <c:v>4.9326600000000003</c:v>
                </c:pt>
                <c:pt idx="2881">
                  <c:v>4.93262</c:v>
                </c:pt>
                <c:pt idx="2882">
                  <c:v>4.93255</c:v>
                </c:pt>
                <c:pt idx="2883">
                  <c:v>4.9324700000000004</c:v>
                </c:pt>
                <c:pt idx="2884">
                  <c:v>4.9324899999999996</c:v>
                </c:pt>
                <c:pt idx="2885">
                  <c:v>4.9323800000000002</c:v>
                </c:pt>
                <c:pt idx="2886">
                  <c:v>4.9322400000000002</c:v>
                </c:pt>
                <c:pt idx="2887">
                  <c:v>4.9322299999999997</c:v>
                </c:pt>
                <c:pt idx="2888">
                  <c:v>4.93222</c:v>
                </c:pt>
                <c:pt idx="2889">
                  <c:v>4.93208</c:v>
                </c:pt>
                <c:pt idx="2890">
                  <c:v>4.9320899999999996</c:v>
                </c:pt>
                <c:pt idx="2891">
                  <c:v>4.9318999999999997</c:v>
                </c:pt>
                <c:pt idx="2892">
                  <c:v>4.9315699999999998</c:v>
                </c:pt>
                <c:pt idx="2893">
                  <c:v>4.93133</c:v>
                </c:pt>
                <c:pt idx="2894">
                  <c:v>4.9312100000000001</c:v>
                </c:pt>
                <c:pt idx="2895">
                  <c:v>4.9311999999999996</c:v>
                </c:pt>
                <c:pt idx="2896">
                  <c:v>4.9311999999999996</c:v>
                </c:pt>
                <c:pt idx="2897">
                  <c:v>4.93126</c:v>
                </c:pt>
                <c:pt idx="2898">
                  <c:v>4.9314200000000001</c:v>
                </c:pt>
                <c:pt idx="2899">
                  <c:v>4.9314400000000003</c:v>
                </c:pt>
                <c:pt idx="2900">
                  <c:v>4.9313200000000004</c:v>
                </c:pt>
                <c:pt idx="2901">
                  <c:v>4.9310999999999998</c:v>
                </c:pt>
                <c:pt idx="2902">
                  <c:v>4.9310499999999999</c:v>
                </c:pt>
                <c:pt idx="2903">
                  <c:v>4.9309500000000002</c:v>
                </c:pt>
                <c:pt idx="2904">
                  <c:v>4.9308800000000002</c:v>
                </c:pt>
                <c:pt idx="2905">
                  <c:v>4.9310900000000002</c:v>
                </c:pt>
                <c:pt idx="2906">
                  <c:v>4.9313000000000002</c:v>
                </c:pt>
              </c:numCache>
            </c:numRef>
          </c:yVal>
          <c:smooth val="1"/>
          <c:extLst>
            <c:ext xmlns:c16="http://schemas.microsoft.com/office/drawing/2014/chart" uri="{C3380CC4-5D6E-409C-BE32-E72D297353CC}">
              <c16:uniqueId val="{00000000-08C0-424C-B353-4BBA813128D9}"/>
            </c:ext>
          </c:extLst>
        </c:ser>
        <c:ser>
          <c:idx val="1"/>
          <c:order val="1"/>
          <c:spPr>
            <a:ln w="19050" cap="rnd">
              <a:solidFill>
                <a:srgbClr val="FF0000"/>
              </a:solidFill>
              <a:round/>
            </a:ln>
            <a:effectLst/>
          </c:spPr>
          <c:marker>
            <c:symbol val="none"/>
          </c:marker>
          <c:dPt>
            <c:idx val="74"/>
            <c:marker>
              <c:symbol val="none"/>
            </c:marker>
            <c:bubble3D val="0"/>
            <c:extLst>
              <c:ext xmlns:c16="http://schemas.microsoft.com/office/drawing/2014/chart" uri="{C3380CC4-5D6E-409C-BE32-E72D297353CC}">
                <c16:uniqueId val="{00000001-08C0-424C-B353-4BBA813128D9}"/>
              </c:ext>
            </c:extLst>
          </c:dPt>
          <c:xVal>
            <c:numRef>
              <c:f>arginine!$C$2:$C$486</c:f>
              <c:numCache>
                <c:formatCode>General</c:formatCode>
                <c:ptCount val="485"/>
                <c:pt idx="0">
                  <c:v>8.3333000000000004E-2</c:v>
                </c:pt>
                <c:pt idx="1">
                  <c:v>0.18340200000000001</c:v>
                </c:pt>
                <c:pt idx="2">
                  <c:v>0.28347099999999997</c:v>
                </c:pt>
                <c:pt idx="3">
                  <c:v>0.38353999999999999</c:v>
                </c:pt>
                <c:pt idx="4">
                  <c:v>0.48360900000000001</c:v>
                </c:pt>
                <c:pt idx="5">
                  <c:v>0.58367800000000003</c:v>
                </c:pt>
                <c:pt idx="6">
                  <c:v>0.68374699999999999</c:v>
                </c:pt>
                <c:pt idx="7">
                  <c:v>0.78381500000000004</c:v>
                </c:pt>
                <c:pt idx="8">
                  <c:v>0.883884</c:v>
                </c:pt>
                <c:pt idx="9">
                  <c:v>0.98395299999999997</c:v>
                </c:pt>
                <c:pt idx="10">
                  <c:v>1.084022</c:v>
                </c:pt>
                <c:pt idx="11">
                  <c:v>1.184091</c:v>
                </c:pt>
                <c:pt idx="12">
                  <c:v>1.28416</c:v>
                </c:pt>
                <c:pt idx="13">
                  <c:v>1.3842289999999999</c:v>
                </c:pt>
                <c:pt idx="14">
                  <c:v>1.4842979999999999</c:v>
                </c:pt>
                <c:pt idx="15">
                  <c:v>1.5843659999999999</c:v>
                </c:pt>
                <c:pt idx="16">
                  <c:v>1.6844349999999999</c:v>
                </c:pt>
                <c:pt idx="17">
                  <c:v>1.7845040000000001</c:v>
                </c:pt>
                <c:pt idx="18">
                  <c:v>1.8845730000000001</c:v>
                </c:pt>
                <c:pt idx="19">
                  <c:v>1.984642</c:v>
                </c:pt>
                <c:pt idx="20">
                  <c:v>2.084711</c:v>
                </c:pt>
                <c:pt idx="21">
                  <c:v>2.1847799999999999</c:v>
                </c:pt>
                <c:pt idx="22">
                  <c:v>2.2848480000000002</c:v>
                </c:pt>
                <c:pt idx="23">
                  <c:v>2.3849170000000002</c:v>
                </c:pt>
                <c:pt idx="24">
                  <c:v>2.4849860000000001</c:v>
                </c:pt>
                <c:pt idx="25">
                  <c:v>2.5850550000000001</c:v>
                </c:pt>
                <c:pt idx="26">
                  <c:v>2.6851240000000001</c:v>
                </c:pt>
                <c:pt idx="27">
                  <c:v>2.785193</c:v>
                </c:pt>
                <c:pt idx="28">
                  <c:v>2.885262</c:v>
                </c:pt>
                <c:pt idx="29">
                  <c:v>2.985331</c:v>
                </c:pt>
                <c:pt idx="30">
                  <c:v>3.0853989999999998</c:v>
                </c:pt>
                <c:pt idx="31">
                  <c:v>3.1854680000000002</c:v>
                </c:pt>
                <c:pt idx="32">
                  <c:v>3.2855370000000002</c:v>
                </c:pt>
                <c:pt idx="33">
                  <c:v>3.3856060000000001</c:v>
                </c:pt>
                <c:pt idx="34">
                  <c:v>3.4856750000000001</c:v>
                </c:pt>
                <c:pt idx="35">
                  <c:v>3.585744</c:v>
                </c:pt>
                <c:pt idx="36">
                  <c:v>3.685813</c:v>
                </c:pt>
                <c:pt idx="37">
                  <c:v>3.785882</c:v>
                </c:pt>
                <c:pt idx="38">
                  <c:v>3.8859499999999998</c:v>
                </c:pt>
                <c:pt idx="39">
                  <c:v>3.9860190000000002</c:v>
                </c:pt>
                <c:pt idx="40">
                  <c:v>4.0860880000000002</c:v>
                </c:pt>
                <c:pt idx="41">
                  <c:v>4.1861569999999997</c:v>
                </c:pt>
                <c:pt idx="42">
                  <c:v>4.2862260000000001</c:v>
                </c:pt>
                <c:pt idx="43">
                  <c:v>4.3862949999999996</c:v>
                </c:pt>
                <c:pt idx="44">
                  <c:v>4.486364</c:v>
                </c:pt>
                <c:pt idx="45">
                  <c:v>4.5864330000000004</c:v>
                </c:pt>
                <c:pt idx="46">
                  <c:v>4.6865009999999998</c:v>
                </c:pt>
                <c:pt idx="47">
                  <c:v>4.7865700000000002</c:v>
                </c:pt>
                <c:pt idx="48">
                  <c:v>4.8866389999999997</c:v>
                </c:pt>
                <c:pt idx="49">
                  <c:v>4.9867080000000001</c:v>
                </c:pt>
                <c:pt idx="50">
                  <c:v>5.0867769999999997</c:v>
                </c:pt>
                <c:pt idx="51">
                  <c:v>5.1868460000000001</c:v>
                </c:pt>
                <c:pt idx="52">
                  <c:v>5.2869149999999996</c:v>
                </c:pt>
                <c:pt idx="53">
                  <c:v>5.3869829999999999</c:v>
                </c:pt>
                <c:pt idx="54">
                  <c:v>5.4870520000000003</c:v>
                </c:pt>
                <c:pt idx="55">
                  <c:v>5.5871209999999998</c:v>
                </c:pt>
                <c:pt idx="56">
                  <c:v>5.6871900000000002</c:v>
                </c:pt>
                <c:pt idx="57">
                  <c:v>5.7872589999999997</c:v>
                </c:pt>
                <c:pt idx="58">
                  <c:v>5.8873280000000001</c:v>
                </c:pt>
                <c:pt idx="59">
                  <c:v>5.9873969999999996</c:v>
                </c:pt>
                <c:pt idx="60">
                  <c:v>6.087466</c:v>
                </c:pt>
                <c:pt idx="61">
                  <c:v>6.1875340000000003</c:v>
                </c:pt>
                <c:pt idx="62">
                  <c:v>6.2876029999999998</c:v>
                </c:pt>
                <c:pt idx="63">
                  <c:v>6.3876720000000002</c:v>
                </c:pt>
                <c:pt idx="64">
                  <c:v>6.4877409999999998</c:v>
                </c:pt>
                <c:pt idx="65">
                  <c:v>6.5878100000000002</c:v>
                </c:pt>
                <c:pt idx="66">
                  <c:v>6.6878789999999997</c:v>
                </c:pt>
                <c:pt idx="67">
                  <c:v>6.7879480000000001</c:v>
                </c:pt>
                <c:pt idx="68">
                  <c:v>6.8880169999999996</c:v>
                </c:pt>
                <c:pt idx="69">
                  <c:v>6.9880849999999999</c:v>
                </c:pt>
                <c:pt idx="70">
                  <c:v>7.0881540000000003</c:v>
                </c:pt>
                <c:pt idx="71">
                  <c:v>7.1882229999999998</c:v>
                </c:pt>
                <c:pt idx="72">
                  <c:v>7.2882920000000002</c:v>
                </c:pt>
                <c:pt idx="73">
                  <c:v>7.3883609999999997</c:v>
                </c:pt>
                <c:pt idx="74">
                  <c:v>7.4884300000000001</c:v>
                </c:pt>
                <c:pt idx="75">
                  <c:v>7.5884989999999997</c:v>
                </c:pt>
                <c:pt idx="76">
                  <c:v>7.6885669999999999</c:v>
                </c:pt>
                <c:pt idx="77">
                  <c:v>7.7886360000000003</c:v>
                </c:pt>
                <c:pt idx="78">
                  <c:v>7.8887049999999999</c:v>
                </c:pt>
                <c:pt idx="79">
                  <c:v>7.9887740000000003</c:v>
                </c:pt>
                <c:pt idx="80">
                  <c:v>8.0888430000000007</c:v>
                </c:pt>
                <c:pt idx="81">
                  <c:v>8.1889120000000002</c:v>
                </c:pt>
                <c:pt idx="82">
                  <c:v>8.2889809999999997</c:v>
                </c:pt>
                <c:pt idx="83">
                  <c:v>8.3890499999999992</c:v>
                </c:pt>
                <c:pt idx="84">
                  <c:v>8.4891179999999995</c:v>
                </c:pt>
                <c:pt idx="85">
                  <c:v>8.5891870000000008</c:v>
                </c:pt>
                <c:pt idx="86">
                  <c:v>8.6892560000000003</c:v>
                </c:pt>
                <c:pt idx="87">
                  <c:v>8.7893249999999998</c:v>
                </c:pt>
                <c:pt idx="88">
                  <c:v>8.8893939999999994</c:v>
                </c:pt>
                <c:pt idx="89">
                  <c:v>8.9894630000000006</c:v>
                </c:pt>
                <c:pt idx="90">
                  <c:v>9.0895320000000002</c:v>
                </c:pt>
                <c:pt idx="91">
                  <c:v>9.1896009999999997</c:v>
                </c:pt>
                <c:pt idx="92">
                  <c:v>9.289669</c:v>
                </c:pt>
                <c:pt idx="93">
                  <c:v>9.3897379999999995</c:v>
                </c:pt>
                <c:pt idx="94">
                  <c:v>9.4898070000000008</c:v>
                </c:pt>
                <c:pt idx="95">
                  <c:v>9.5898760000000003</c:v>
                </c:pt>
                <c:pt idx="96">
                  <c:v>9.6899449999999998</c:v>
                </c:pt>
                <c:pt idx="97">
                  <c:v>9.7900139999999993</c:v>
                </c:pt>
                <c:pt idx="98">
                  <c:v>9.8900830000000006</c:v>
                </c:pt>
                <c:pt idx="99">
                  <c:v>9.9901520000000001</c:v>
                </c:pt>
                <c:pt idx="100">
                  <c:v>10.09022</c:v>
                </c:pt>
                <c:pt idx="101">
                  <c:v>10.190289</c:v>
                </c:pt>
                <c:pt idx="102">
                  <c:v>10.290357999999999</c:v>
                </c:pt>
                <c:pt idx="103">
                  <c:v>10.390427000000001</c:v>
                </c:pt>
                <c:pt idx="104">
                  <c:v>10.490496</c:v>
                </c:pt>
                <c:pt idx="105">
                  <c:v>10.590565</c:v>
                </c:pt>
                <c:pt idx="106">
                  <c:v>10.690633999999999</c:v>
                </c:pt>
                <c:pt idx="107">
                  <c:v>10.790702</c:v>
                </c:pt>
                <c:pt idx="108">
                  <c:v>10.890771000000001</c:v>
                </c:pt>
                <c:pt idx="109">
                  <c:v>10.99084</c:v>
                </c:pt>
                <c:pt idx="110">
                  <c:v>11.090909</c:v>
                </c:pt>
                <c:pt idx="111">
                  <c:v>11.190977999999999</c:v>
                </c:pt>
                <c:pt idx="112">
                  <c:v>11.291047000000001</c:v>
                </c:pt>
                <c:pt idx="113">
                  <c:v>11.391116</c:v>
                </c:pt>
                <c:pt idx="114">
                  <c:v>11.491185</c:v>
                </c:pt>
                <c:pt idx="115">
                  <c:v>11.591253</c:v>
                </c:pt>
                <c:pt idx="116">
                  <c:v>11.691322</c:v>
                </c:pt>
                <c:pt idx="117">
                  <c:v>11.791391000000001</c:v>
                </c:pt>
                <c:pt idx="118">
                  <c:v>11.89146</c:v>
                </c:pt>
                <c:pt idx="119">
                  <c:v>11.991529</c:v>
                </c:pt>
                <c:pt idx="120">
                  <c:v>12.091597999999999</c:v>
                </c:pt>
                <c:pt idx="121">
                  <c:v>12.191667000000001</c:v>
                </c:pt>
                <c:pt idx="122">
                  <c:v>12.291736</c:v>
                </c:pt>
                <c:pt idx="123">
                  <c:v>12.391804</c:v>
                </c:pt>
                <c:pt idx="124">
                  <c:v>12.491873</c:v>
                </c:pt>
                <c:pt idx="125">
                  <c:v>12.591942</c:v>
                </c:pt>
                <c:pt idx="126">
                  <c:v>12.692011000000001</c:v>
                </c:pt>
                <c:pt idx="127">
                  <c:v>12.79208</c:v>
                </c:pt>
                <c:pt idx="128">
                  <c:v>12.892149</c:v>
                </c:pt>
                <c:pt idx="129">
                  <c:v>12.992217999999999</c:v>
                </c:pt>
                <c:pt idx="130">
                  <c:v>13.092287000000001</c:v>
                </c:pt>
                <c:pt idx="131">
                  <c:v>13.192354999999999</c:v>
                </c:pt>
                <c:pt idx="132">
                  <c:v>13.292424</c:v>
                </c:pt>
                <c:pt idx="133">
                  <c:v>13.392493</c:v>
                </c:pt>
                <c:pt idx="134">
                  <c:v>13.492562</c:v>
                </c:pt>
                <c:pt idx="135">
                  <c:v>13.592631000000001</c:v>
                </c:pt>
                <c:pt idx="136">
                  <c:v>13.6927</c:v>
                </c:pt>
                <c:pt idx="137">
                  <c:v>13.792769</c:v>
                </c:pt>
                <c:pt idx="138">
                  <c:v>13.892837</c:v>
                </c:pt>
                <c:pt idx="139">
                  <c:v>13.992906</c:v>
                </c:pt>
                <c:pt idx="140">
                  <c:v>14.092974999999999</c:v>
                </c:pt>
                <c:pt idx="141">
                  <c:v>14.193044</c:v>
                </c:pt>
                <c:pt idx="142">
                  <c:v>14.293113</c:v>
                </c:pt>
                <c:pt idx="143">
                  <c:v>14.393181999999999</c:v>
                </c:pt>
                <c:pt idx="144">
                  <c:v>14.493251000000001</c:v>
                </c:pt>
                <c:pt idx="145">
                  <c:v>14.59332</c:v>
                </c:pt>
                <c:pt idx="146">
                  <c:v>14.693388000000001</c:v>
                </c:pt>
                <c:pt idx="147">
                  <c:v>14.793457</c:v>
                </c:pt>
                <c:pt idx="148">
                  <c:v>14.893526</c:v>
                </c:pt>
                <c:pt idx="149">
                  <c:v>14.993594999999999</c:v>
                </c:pt>
                <c:pt idx="150">
                  <c:v>15.093664</c:v>
                </c:pt>
                <c:pt idx="151">
                  <c:v>15.193733</c:v>
                </c:pt>
                <c:pt idx="152">
                  <c:v>15.293801999999999</c:v>
                </c:pt>
                <c:pt idx="153">
                  <c:v>15.393871000000001</c:v>
                </c:pt>
                <c:pt idx="154">
                  <c:v>15.493938999999999</c:v>
                </c:pt>
                <c:pt idx="155">
                  <c:v>15.594008000000001</c:v>
                </c:pt>
                <c:pt idx="156">
                  <c:v>15.694077</c:v>
                </c:pt>
                <c:pt idx="157">
                  <c:v>15.794146</c:v>
                </c:pt>
                <c:pt idx="158">
                  <c:v>15.894215000000001</c:v>
                </c:pt>
                <c:pt idx="159">
                  <c:v>15.994284</c:v>
                </c:pt>
                <c:pt idx="160">
                  <c:v>16.094353000000002</c:v>
                </c:pt>
                <c:pt idx="161">
                  <c:v>16.194420999999998</c:v>
                </c:pt>
                <c:pt idx="162">
                  <c:v>16.29449</c:v>
                </c:pt>
                <c:pt idx="163">
                  <c:v>16.394559000000001</c:v>
                </c:pt>
                <c:pt idx="164">
                  <c:v>16.494627999999999</c:v>
                </c:pt>
                <c:pt idx="165">
                  <c:v>16.594697</c:v>
                </c:pt>
                <c:pt idx="166">
                  <c:v>16.694766000000001</c:v>
                </c:pt>
                <c:pt idx="167">
                  <c:v>16.794834999999999</c:v>
                </c:pt>
                <c:pt idx="168">
                  <c:v>16.894904</c:v>
                </c:pt>
                <c:pt idx="169">
                  <c:v>16.994972000000001</c:v>
                </c:pt>
                <c:pt idx="170">
                  <c:v>17.095040999999998</c:v>
                </c:pt>
                <c:pt idx="171">
                  <c:v>17.19511</c:v>
                </c:pt>
                <c:pt idx="172">
                  <c:v>17.295179000000001</c:v>
                </c:pt>
                <c:pt idx="173">
                  <c:v>17.395247999999999</c:v>
                </c:pt>
                <c:pt idx="174">
                  <c:v>17.495317</c:v>
                </c:pt>
                <c:pt idx="175">
                  <c:v>17.595386000000001</c:v>
                </c:pt>
                <c:pt idx="176">
                  <c:v>17.695454999999999</c:v>
                </c:pt>
                <c:pt idx="177">
                  <c:v>17.795522999999999</c:v>
                </c:pt>
                <c:pt idx="178">
                  <c:v>17.895592000000001</c:v>
                </c:pt>
                <c:pt idx="179">
                  <c:v>17.995660999999998</c:v>
                </c:pt>
                <c:pt idx="180">
                  <c:v>18.09573</c:v>
                </c:pt>
                <c:pt idx="181">
                  <c:v>18.195799000000001</c:v>
                </c:pt>
                <c:pt idx="182">
                  <c:v>18.295867999999999</c:v>
                </c:pt>
                <c:pt idx="183">
                  <c:v>18.395937</c:v>
                </c:pt>
                <c:pt idx="184">
                  <c:v>18.496006000000001</c:v>
                </c:pt>
                <c:pt idx="185">
                  <c:v>18.596074000000002</c:v>
                </c:pt>
                <c:pt idx="186">
                  <c:v>18.696142999999999</c:v>
                </c:pt>
                <c:pt idx="187">
                  <c:v>18.796212000000001</c:v>
                </c:pt>
                <c:pt idx="188">
                  <c:v>18.896280999999998</c:v>
                </c:pt>
                <c:pt idx="189">
                  <c:v>18.99635</c:v>
                </c:pt>
                <c:pt idx="190">
                  <c:v>19.096419000000001</c:v>
                </c:pt>
                <c:pt idx="191">
                  <c:v>19.196487999999999</c:v>
                </c:pt>
                <c:pt idx="192">
                  <c:v>19.296555999999999</c:v>
                </c:pt>
                <c:pt idx="193">
                  <c:v>19.396625</c:v>
                </c:pt>
                <c:pt idx="194">
                  <c:v>19.496694000000002</c:v>
                </c:pt>
                <c:pt idx="195">
                  <c:v>19.596762999999999</c:v>
                </c:pt>
                <c:pt idx="196">
                  <c:v>19.696832000000001</c:v>
                </c:pt>
                <c:pt idx="197">
                  <c:v>19.796900999999998</c:v>
                </c:pt>
                <c:pt idx="198">
                  <c:v>19.89697</c:v>
                </c:pt>
                <c:pt idx="199">
                  <c:v>19.997039000000001</c:v>
                </c:pt>
                <c:pt idx="200">
                  <c:v>20.097107000000001</c:v>
                </c:pt>
                <c:pt idx="201">
                  <c:v>20.197175999999999</c:v>
                </c:pt>
                <c:pt idx="202">
                  <c:v>20.297245</c:v>
                </c:pt>
                <c:pt idx="203">
                  <c:v>20.397314000000001</c:v>
                </c:pt>
                <c:pt idx="204">
                  <c:v>20.497382999999999</c:v>
                </c:pt>
                <c:pt idx="205">
                  <c:v>20.597452000000001</c:v>
                </c:pt>
                <c:pt idx="206">
                  <c:v>20.697520999999998</c:v>
                </c:pt>
                <c:pt idx="207">
                  <c:v>20.79759</c:v>
                </c:pt>
                <c:pt idx="208">
                  <c:v>20.897658</c:v>
                </c:pt>
                <c:pt idx="209">
                  <c:v>20.997727000000001</c:v>
                </c:pt>
                <c:pt idx="210">
                  <c:v>21.097795999999999</c:v>
                </c:pt>
                <c:pt idx="211">
                  <c:v>21.197865</c:v>
                </c:pt>
                <c:pt idx="212">
                  <c:v>21.297934000000001</c:v>
                </c:pt>
                <c:pt idx="213">
                  <c:v>21.398002999999999</c:v>
                </c:pt>
                <c:pt idx="214">
                  <c:v>21.498072000000001</c:v>
                </c:pt>
                <c:pt idx="215">
                  <c:v>21.598140000000001</c:v>
                </c:pt>
                <c:pt idx="216">
                  <c:v>21.698208999999999</c:v>
                </c:pt>
                <c:pt idx="217">
                  <c:v>21.798278</c:v>
                </c:pt>
                <c:pt idx="218">
                  <c:v>21.898347000000001</c:v>
                </c:pt>
                <c:pt idx="219">
                  <c:v>21.998415999999999</c:v>
                </c:pt>
                <c:pt idx="220">
                  <c:v>22.098485</c:v>
                </c:pt>
                <c:pt idx="221">
                  <c:v>22.198554000000001</c:v>
                </c:pt>
                <c:pt idx="222">
                  <c:v>22.298622999999999</c:v>
                </c:pt>
                <c:pt idx="223">
                  <c:v>22.398690999999999</c:v>
                </c:pt>
                <c:pt idx="224">
                  <c:v>22.498760000000001</c:v>
                </c:pt>
                <c:pt idx="225">
                  <c:v>22.598828999999999</c:v>
                </c:pt>
                <c:pt idx="226">
                  <c:v>22.698898</c:v>
                </c:pt>
                <c:pt idx="227">
                  <c:v>22.798967000000001</c:v>
                </c:pt>
                <c:pt idx="228">
                  <c:v>22.899035999999999</c:v>
                </c:pt>
                <c:pt idx="229">
                  <c:v>22.999105</c:v>
                </c:pt>
                <c:pt idx="230">
                  <c:v>23.099174000000001</c:v>
                </c:pt>
                <c:pt idx="231">
                  <c:v>23.199242000000002</c:v>
                </c:pt>
                <c:pt idx="232">
                  <c:v>23.299310999999999</c:v>
                </c:pt>
                <c:pt idx="233">
                  <c:v>23.399380000000001</c:v>
                </c:pt>
                <c:pt idx="234">
                  <c:v>23.499448999999998</c:v>
                </c:pt>
                <c:pt idx="235">
                  <c:v>23.599518</c:v>
                </c:pt>
                <c:pt idx="236">
                  <c:v>23.699587000000001</c:v>
                </c:pt>
                <c:pt idx="237">
                  <c:v>23.799655999999999</c:v>
                </c:pt>
                <c:pt idx="238">
                  <c:v>23.899725</c:v>
                </c:pt>
                <c:pt idx="239">
                  <c:v>23.999793</c:v>
                </c:pt>
                <c:pt idx="240">
                  <c:v>24.099862000000002</c:v>
                </c:pt>
                <c:pt idx="241">
                  <c:v>24.199930999999999</c:v>
                </c:pt>
                <c:pt idx="242">
                  <c:v>24.3</c:v>
                </c:pt>
                <c:pt idx="243">
                  <c:v>24.400068999999998</c:v>
                </c:pt>
                <c:pt idx="244">
                  <c:v>24.500138</c:v>
                </c:pt>
                <c:pt idx="245">
                  <c:v>24.600207000000001</c:v>
                </c:pt>
                <c:pt idx="246">
                  <c:v>24.700275000000001</c:v>
                </c:pt>
                <c:pt idx="247">
                  <c:v>24.800343999999999</c:v>
                </c:pt>
                <c:pt idx="248">
                  <c:v>24.900413</c:v>
                </c:pt>
                <c:pt idx="249">
                  <c:v>25.000482000000002</c:v>
                </c:pt>
                <c:pt idx="250">
                  <c:v>25.100550999999999</c:v>
                </c:pt>
                <c:pt idx="251">
                  <c:v>25.200620000000001</c:v>
                </c:pt>
                <c:pt idx="252">
                  <c:v>25.300688999999998</c:v>
                </c:pt>
                <c:pt idx="253">
                  <c:v>25.400758</c:v>
                </c:pt>
                <c:pt idx="254">
                  <c:v>25.500826</c:v>
                </c:pt>
                <c:pt idx="255">
                  <c:v>25.600895000000001</c:v>
                </c:pt>
                <c:pt idx="256">
                  <c:v>25.700963999999999</c:v>
                </c:pt>
                <c:pt idx="257">
                  <c:v>25.801033</c:v>
                </c:pt>
                <c:pt idx="258">
                  <c:v>25.901102000000002</c:v>
                </c:pt>
                <c:pt idx="259">
                  <c:v>26.001170999999999</c:v>
                </c:pt>
                <c:pt idx="260">
                  <c:v>26.101240000000001</c:v>
                </c:pt>
                <c:pt idx="261">
                  <c:v>26.201308999999998</c:v>
                </c:pt>
                <c:pt idx="262">
                  <c:v>26.301376999999999</c:v>
                </c:pt>
                <c:pt idx="263">
                  <c:v>26.401446</c:v>
                </c:pt>
                <c:pt idx="264">
                  <c:v>26.501515000000001</c:v>
                </c:pt>
                <c:pt idx="265">
                  <c:v>26.601583999999999</c:v>
                </c:pt>
                <c:pt idx="266">
                  <c:v>26.701653</c:v>
                </c:pt>
                <c:pt idx="267">
                  <c:v>26.801722000000002</c:v>
                </c:pt>
                <c:pt idx="268">
                  <c:v>26.901790999999999</c:v>
                </c:pt>
                <c:pt idx="269">
                  <c:v>27.001860000000001</c:v>
                </c:pt>
                <c:pt idx="270">
                  <c:v>27.101928000000001</c:v>
                </c:pt>
                <c:pt idx="271">
                  <c:v>27.201996999999999</c:v>
                </c:pt>
                <c:pt idx="272">
                  <c:v>27.302066</c:v>
                </c:pt>
                <c:pt idx="273">
                  <c:v>27.402135000000001</c:v>
                </c:pt>
                <c:pt idx="274">
                  <c:v>27.502203999999999</c:v>
                </c:pt>
                <c:pt idx="275">
                  <c:v>27.602273</c:v>
                </c:pt>
                <c:pt idx="276">
                  <c:v>27.702342000000002</c:v>
                </c:pt>
                <c:pt idx="277">
                  <c:v>27.802409999999998</c:v>
                </c:pt>
                <c:pt idx="278">
                  <c:v>27.902479</c:v>
                </c:pt>
                <c:pt idx="279">
                  <c:v>28.002548000000001</c:v>
                </c:pt>
                <c:pt idx="280">
                  <c:v>28.102616999999999</c:v>
                </c:pt>
                <c:pt idx="281">
                  <c:v>28.202686</c:v>
                </c:pt>
                <c:pt idx="282">
                  <c:v>28.302755000000001</c:v>
                </c:pt>
                <c:pt idx="283">
                  <c:v>28.402823999999999</c:v>
                </c:pt>
                <c:pt idx="284">
                  <c:v>28.502893</c:v>
                </c:pt>
                <c:pt idx="285">
                  <c:v>28.602961000000001</c:v>
                </c:pt>
                <c:pt idx="286">
                  <c:v>28.703029999999998</c:v>
                </c:pt>
                <c:pt idx="287">
                  <c:v>28.803099</c:v>
                </c:pt>
                <c:pt idx="288">
                  <c:v>28.903168000000001</c:v>
                </c:pt>
                <c:pt idx="289">
                  <c:v>29.003236999999999</c:v>
                </c:pt>
                <c:pt idx="290">
                  <c:v>29.103306</c:v>
                </c:pt>
                <c:pt idx="291">
                  <c:v>29.203375000000001</c:v>
                </c:pt>
                <c:pt idx="292">
                  <c:v>29.303443999999999</c:v>
                </c:pt>
                <c:pt idx="293">
                  <c:v>29.403511999999999</c:v>
                </c:pt>
                <c:pt idx="294">
                  <c:v>29.503581000000001</c:v>
                </c:pt>
                <c:pt idx="295">
                  <c:v>29.603649999999998</c:v>
                </c:pt>
                <c:pt idx="296">
                  <c:v>29.703719</c:v>
                </c:pt>
                <c:pt idx="297">
                  <c:v>29.803788000000001</c:v>
                </c:pt>
                <c:pt idx="298">
                  <c:v>29.903856999999999</c:v>
                </c:pt>
                <c:pt idx="299">
                  <c:v>30.003926</c:v>
                </c:pt>
                <c:pt idx="300">
                  <c:v>30.103994</c:v>
                </c:pt>
                <c:pt idx="301">
                  <c:v>30.204063000000001</c:v>
                </c:pt>
                <c:pt idx="302">
                  <c:v>30.304131999999999</c:v>
                </c:pt>
                <c:pt idx="303">
                  <c:v>30.404201</c:v>
                </c:pt>
                <c:pt idx="304">
                  <c:v>30.504270000000002</c:v>
                </c:pt>
                <c:pt idx="305">
                  <c:v>30.604339</c:v>
                </c:pt>
                <c:pt idx="306">
                  <c:v>30.704408000000001</c:v>
                </c:pt>
                <c:pt idx="307">
                  <c:v>30.804476999999999</c:v>
                </c:pt>
                <c:pt idx="308">
                  <c:v>30.904544999999999</c:v>
                </c:pt>
                <c:pt idx="309">
                  <c:v>31.004614</c:v>
                </c:pt>
                <c:pt idx="310">
                  <c:v>31.104683000000001</c:v>
                </c:pt>
                <c:pt idx="311">
                  <c:v>31.204751999999999</c:v>
                </c:pt>
                <c:pt idx="312">
                  <c:v>31.304821</c:v>
                </c:pt>
                <c:pt idx="313">
                  <c:v>31.404890000000002</c:v>
                </c:pt>
                <c:pt idx="314">
                  <c:v>31.504958999999999</c:v>
                </c:pt>
                <c:pt idx="315">
                  <c:v>31.605028000000001</c:v>
                </c:pt>
                <c:pt idx="316">
                  <c:v>31.705096000000001</c:v>
                </c:pt>
                <c:pt idx="317">
                  <c:v>31.805164999999999</c:v>
                </c:pt>
                <c:pt idx="318">
                  <c:v>31.905234</c:v>
                </c:pt>
                <c:pt idx="319">
                  <c:v>32.005302999999998</c:v>
                </c:pt>
                <c:pt idx="320">
                  <c:v>32.105372000000003</c:v>
                </c:pt>
                <c:pt idx="321">
                  <c:v>32.205441</c:v>
                </c:pt>
                <c:pt idx="322">
                  <c:v>32.305509999999998</c:v>
                </c:pt>
                <c:pt idx="323">
                  <c:v>32.405579000000003</c:v>
                </c:pt>
                <c:pt idx="324">
                  <c:v>32.505647000000003</c:v>
                </c:pt>
                <c:pt idx="325">
                  <c:v>32.605716000000001</c:v>
                </c:pt>
                <c:pt idx="326">
                  <c:v>32.705784999999999</c:v>
                </c:pt>
                <c:pt idx="327">
                  <c:v>32.805853999999997</c:v>
                </c:pt>
                <c:pt idx="328">
                  <c:v>32.905923000000001</c:v>
                </c:pt>
                <c:pt idx="329">
                  <c:v>33.005991999999999</c:v>
                </c:pt>
                <c:pt idx="330">
                  <c:v>33.106060999999997</c:v>
                </c:pt>
                <c:pt idx="331">
                  <c:v>33.206128999999997</c:v>
                </c:pt>
                <c:pt idx="332">
                  <c:v>33.306198000000002</c:v>
                </c:pt>
                <c:pt idx="333">
                  <c:v>33.406267</c:v>
                </c:pt>
                <c:pt idx="334">
                  <c:v>33.506335999999997</c:v>
                </c:pt>
                <c:pt idx="335">
                  <c:v>33.606405000000002</c:v>
                </c:pt>
                <c:pt idx="336">
                  <c:v>33.706474</c:v>
                </c:pt>
                <c:pt idx="337">
                  <c:v>33.806542999999998</c:v>
                </c:pt>
                <c:pt idx="338">
                  <c:v>33.906612000000003</c:v>
                </c:pt>
                <c:pt idx="339">
                  <c:v>34.006680000000003</c:v>
                </c:pt>
                <c:pt idx="340">
                  <c:v>34.106749000000001</c:v>
                </c:pt>
                <c:pt idx="341">
                  <c:v>34.206817999999998</c:v>
                </c:pt>
                <c:pt idx="342">
                  <c:v>34.306887000000003</c:v>
                </c:pt>
                <c:pt idx="343">
                  <c:v>34.406956000000001</c:v>
                </c:pt>
                <c:pt idx="344">
                  <c:v>34.507024999999999</c:v>
                </c:pt>
                <c:pt idx="345">
                  <c:v>34.607093999999996</c:v>
                </c:pt>
                <c:pt idx="346">
                  <c:v>34.707163000000001</c:v>
                </c:pt>
                <c:pt idx="347">
                  <c:v>34.807231000000002</c:v>
                </c:pt>
                <c:pt idx="348">
                  <c:v>34.907299999999999</c:v>
                </c:pt>
                <c:pt idx="349">
                  <c:v>35.007368999999997</c:v>
                </c:pt>
                <c:pt idx="350">
                  <c:v>35.107438000000002</c:v>
                </c:pt>
                <c:pt idx="351">
                  <c:v>35.207507</c:v>
                </c:pt>
                <c:pt idx="352">
                  <c:v>35.307575999999997</c:v>
                </c:pt>
                <c:pt idx="353">
                  <c:v>35.407645000000002</c:v>
                </c:pt>
                <c:pt idx="354">
                  <c:v>35.507713000000003</c:v>
                </c:pt>
                <c:pt idx="355">
                  <c:v>35.607782</c:v>
                </c:pt>
                <c:pt idx="356">
                  <c:v>35.707850999999998</c:v>
                </c:pt>
                <c:pt idx="357">
                  <c:v>35.807920000000003</c:v>
                </c:pt>
                <c:pt idx="358">
                  <c:v>35.907989000000001</c:v>
                </c:pt>
                <c:pt idx="359">
                  <c:v>36.008057999999998</c:v>
                </c:pt>
                <c:pt idx="360">
                  <c:v>36.108127000000003</c:v>
                </c:pt>
                <c:pt idx="361">
                  <c:v>36.208196000000001</c:v>
                </c:pt>
                <c:pt idx="362">
                  <c:v>36.308264000000001</c:v>
                </c:pt>
                <c:pt idx="363">
                  <c:v>36.408332999999999</c:v>
                </c:pt>
                <c:pt idx="364">
                  <c:v>36.508401999999997</c:v>
                </c:pt>
                <c:pt idx="365">
                  <c:v>36.608471000000002</c:v>
                </c:pt>
                <c:pt idx="366">
                  <c:v>36.708539999999999</c:v>
                </c:pt>
                <c:pt idx="367">
                  <c:v>36.808608999999997</c:v>
                </c:pt>
                <c:pt idx="368">
                  <c:v>36.908678000000002</c:v>
                </c:pt>
                <c:pt idx="369">
                  <c:v>37.008747</c:v>
                </c:pt>
                <c:pt idx="370">
                  <c:v>37.108815</c:v>
                </c:pt>
                <c:pt idx="371">
                  <c:v>37.208883999999998</c:v>
                </c:pt>
                <c:pt idx="372">
                  <c:v>37.308953000000002</c:v>
                </c:pt>
                <c:pt idx="373">
                  <c:v>37.409022</c:v>
                </c:pt>
                <c:pt idx="374">
                  <c:v>37.509090999999998</c:v>
                </c:pt>
                <c:pt idx="375">
                  <c:v>37.609160000000003</c:v>
                </c:pt>
                <c:pt idx="376">
                  <c:v>37.709229000000001</c:v>
                </c:pt>
                <c:pt idx="377">
                  <c:v>37.809297999999998</c:v>
                </c:pt>
                <c:pt idx="378">
                  <c:v>37.909365999999999</c:v>
                </c:pt>
                <c:pt idx="379">
                  <c:v>38.009435000000003</c:v>
                </c:pt>
                <c:pt idx="380">
                  <c:v>38.109504000000001</c:v>
                </c:pt>
                <c:pt idx="381">
                  <c:v>38.209572999999999</c:v>
                </c:pt>
                <c:pt idx="382">
                  <c:v>38.309641999999997</c:v>
                </c:pt>
                <c:pt idx="383">
                  <c:v>38.409711000000001</c:v>
                </c:pt>
                <c:pt idx="384">
                  <c:v>38.509779999999999</c:v>
                </c:pt>
                <c:pt idx="385">
                  <c:v>38.609848</c:v>
                </c:pt>
                <c:pt idx="386">
                  <c:v>38.709916999999997</c:v>
                </c:pt>
                <c:pt idx="387">
                  <c:v>38.809986000000002</c:v>
                </c:pt>
                <c:pt idx="388">
                  <c:v>38.910055</c:v>
                </c:pt>
                <c:pt idx="389">
                  <c:v>39.010123999999998</c:v>
                </c:pt>
                <c:pt idx="390">
                  <c:v>39.110193000000002</c:v>
                </c:pt>
                <c:pt idx="391">
                  <c:v>39.210262</c:v>
                </c:pt>
                <c:pt idx="392">
                  <c:v>39.310330999999998</c:v>
                </c:pt>
                <c:pt idx="393">
                  <c:v>39.410398999999998</c:v>
                </c:pt>
                <c:pt idx="394">
                  <c:v>39.510468000000003</c:v>
                </c:pt>
                <c:pt idx="395">
                  <c:v>39.610537000000001</c:v>
                </c:pt>
                <c:pt idx="396">
                  <c:v>39.710605999999999</c:v>
                </c:pt>
                <c:pt idx="397">
                  <c:v>39.810675000000003</c:v>
                </c:pt>
                <c:pt idx="398">
                  <c:v>39.910744000000001</c:v>
                </c:pt>
                <c:pt idx="399">
                  <c:v>40.010812999999999</c:v>
                </c:pt>
                <c:pt idx="400">
                  <c:v>40.110881999999997</c:v>
                </c:pt>
                <c:pt idx="401">
                  <c:v>40.210949999999997</c:v>
                </c:pt>
                <c:pt idx="402">
                  <c:v>40.311019000000002</c:v>
                </c:pt>
                <c:pt idx="403">
                  <c:v>40.411087999999999</c:v>
                </c:pt>
                <c:pt idx="404">
                  <c:v>40.511156999999997</c:v>
                </c:pt>
                <c:pt idx="405">
                  <c:v>40.611226000000002</c:v>
                </c:pt>
                <c:pt idx="406">
                  <c:v>40.711295</c:v>
                </c:pt>
                <c:pt idx="407">
                  <c:v>40.811363999999998</c:v>
                </c:pt>
                <c:pt idx="408">
                  <c:v>40.911433000000002</c:v>
                </c:pt>
                <c:pt idx="409">
                  <c:v>41.011501000000003</c:v>
                </c:pt>
                <c:pt idx="410">
                  <c:v>41.11157</c:v>
                </c:pt>
                <c:pt idx="411">
                  <c:v>41.211638999999998</c:v>
                </c:pt>
                <c:pt idx="412">
                  <c:v>41.311708000000003</c:v>
                </c:pt>
                <c:pt idx="413">
                  <c:v>41.411777000000001</c:v>
                </c:pt>
                <c:pt idx="414">
                  <c:v>41.511845999999998</c:v>
                </c:pt>
                <c:pt idx="415">
                  <c:v>41.611915000000003</c:v>
                </c:pt>
                <c:pt idx="416">
                  <c:v>41.711982999999996</c:v>
                </c:pt>
                <c:pt idx="417">
                  <c:v>41.812052000000001</c:v>
                </c:pt>
                <c:pt idx="418">
                  <c:v>41.912120999999999</c:v>
                </c:pt>
                <c:pt idx="419">
                  <c:v>42.012189999999997</c:v>
                </c:pt>
                <c:pt idx="420">
                  <c:v>42.112259000000002</c:v>
                </c:pt>
                <c:pt idx="421">
                  <c:v>42.212327999999999</c:v>
                </c:pt>
                <c:pt idx="422">
                  <c:v>42.312396999999997</c:v>
                </c:pt>
                <c:pt idx="423">
                  <c:v>42.412466000000002</c:v>
                </c:pt>
                <c:pt idx="424">
                  <c:v>42.512534000000002</c:v>
                </c:pt>
                <c:pt idx="425">
                  <c:v>42.612603</c:v>
                </c:pt>
                <c:pt idx="426">
                  <c:v>42.712671999999998</c:v>
                </c:pt>
                <c:pt idx="427">
                  <c:v>42.812741000000003</c:v>
                </c:pt>
                <c:pt idx="428">
                  <c:v>42.91281</c:v>
                </c:pt>
                <c:pt idx="429">
                  <c:v>43.012878999999998</c:v>
                </c:pt>
                <c:pt idx="430">
                  <c:v>43.112948000000003</c:v>
                </c:pt>
                <c:pt idx="431">
                  <c:v>43.213017000000001</c:v>
                </c:pt>
                <c:pt idx="432">
                  <c:v>43.313085000000001</c:v>
                </c:pt>
                <c:pt idx="433">
                  <c:v>43.413153999999999</c:v>
                </c:pt>
                <c:pt idx="434">
                  <c:v>43.513223000000004</c:v>
                </c:pt>
                <c:pt idx="435">
                  <c:v>43.613292000000001</c:v>
                </c:pt>
                <c:pt idx="436">
                  <c:v>43.713360999999999</c:v>
                </c:pt>
                <c:pt idx="437">
                  <c:v>43.813429999999997</c:v>
                </c:pt>
                <c:pt idx="438">
                  <c:v>43.913499000000002</c:v>
                </c:pt>
                <c:pt idx="439">
                  <c:v>44.013567000000002</c:v>
                </c:pt>
                <c:pt idx="440">
                  <c:v>44.113636</c:v>
                </c:pt>
                <c:pt idx="441">
                  <c:v>44.213704999999997</c:v>
                </c:pt>
                <c:pt idx="442">
                  <c:v>44.313774000000002</c:v>
                </c:pt>
                <c:pt idx="443">
                  <c:v>44.413843</c:v>
                </c:pt>
                <c:pt idx="444">
                  <c:v>44.513911999999998</c:v>
                </c:pt>
                <c:pt idx="445">
                  <c:v>44.613981000000003</c:v>
                </c:pt>
                <c:pt idx="446">
                  <c:v>44.71405</c:v>
                </c:pt>
                <c:pt idx="447">
                  <c:v>44.814118000000001</c:v>
                </c:pt>
                <c:pt idx="448">
                  <c:v>44.914186999999998</c:v>
                </c:pt>
                <c:pt idx="449">
                  <c:v>45.014256000000003</c:v>
                </c:pt>
                <c:pt idx="450">
                  <c:v>45.114325000000001</c:v>
                </c:pt>
                <c:pt idx="451">
                  <c:v>45.214393999999999</c:v>
                </c:pt>
                <c:pt idx="452">
                  <c:v>45.314463000000003</c:v>
                </c:pt>
                <c:pt idx="453">
                  <c:v>45.414532000000001</c:v>
                </c:pt>
                <c:pt idx="454">
                  <c:v>45.514600999999999</c:v>
                </c:pt>
                <c:pt idx="455">
                  <c:v>45.614668999999999</c:v>
                </c:pt>
                <c:pt idx="456">
                  <c:v>45.714737999999997</c:v>
                </c:pt>
                <c:pt idx="457">
                  <c:v>45.814807000000002</c:v>
                </c:pt>
                <c:pt idx="458">
                  <c:v>45.914876</c:v>
                </c:pt>
                <c:pt idx="459">
                  <c:v>46.014944999999997</c:v>
                </c:pt>
                <c:pt idx="460">
                  <c:v>46.115014000000002</c:v>
                </c:pt>
                <c:pt idx="461">
                  <c:v>46.215083</c:v>
                </c:pt>
                <c:pt idx="462">
                  <c:v>46.315151999999998</c:v>
                </c:pt>
                <c:pt idx="463">
                  <c:v>46.415219999999998</c:v>
                </c:pt>
                <c:pt idx="464">
                  <c:v>46.515289000000003</c:v>
                </c:pt>
                <c:pt idx="465">
                  <c:v>46.615358000000001</c:v>
                </c:pt>
                <c:pt idx="466">
                  <c:v>46.715426999999998</c:v>
                </c:pt>
                <c:pt idx="467">
                  <c:v>46.815496000000003</c:v>
                </c:pt>
                <c:pt idx="468">
                  <c:v>46.915565000000001</c:v>
                </c:pt>
                <c:pt idx="469">
                  <c:v>47.015633999999999</c:v>
                </c:pt>
                <c:pt idx="470">
                  <c:v>47.115701999999999</c:v>
                </c:pt>
                <c:pt idx="471">
                  <c:v>47.215770999999997</c:v>
                </c:pt>
                <c:pt idx="472">
                  <c:v>47.315840000000001</c:v>
                </c:pt>
                <c:pt idx="473">
                  <c:v>47.415908999999999</c:v>
                </c:pt>
                <c:pt idx="474">
                  <c:v>47.515977999999997</c:v>
                </c:pt>
                <c:pt idx="475">
                  <c:v>47.616047000000002</c:v>
                </c:pt>
                <c:pt idx="476">
                  <c:v>47.716116</c:v>
                </c:pt>
                <c:pt idx="477">
                  <c:v>47.816184999999997</c:v>
                </c:pt>
                <c:pt idx="478">
                  <c:v>47.916252999999998</c:v>
                </c:pt>
                <c:pt idx="479">
                  <c:v>48.016322000000002</c:v>
                </c:pt>
                <c:pt idx="480">
                  <c:v>48.116391</c:v>
                </c:pt>
                <c:pt idx="481">
                  <c:v>48.216459999999998</c:v>
                </c:pt>
                <c:pt idx="482">
                  <c:v>48.316529000000003</c:v>
                </c:pt>
                <c:pt idx="483">
                  <c:v>48.416598</c:v>
                </c:pt>
                <c:pt idx="484">
                  <c:v>48.516666999999998</c:v>
                </c:pt>
              </c:numCache>
            </c:numRef>
          </c:xVal>
          <c:yVal>
            <c:numRef>
              <c:f>arginine!$D$2:$D$486</c:f>
              <c:numCache>
                <c:formatCode>General</c:formatCode>
                <c:ptCount val="485"/>
                <c:pt idx="0">
                  <c:v>4.9897159999999996</c:v>
                </c:pt>
                <c:pt idx="1">
                  <c:v>4.9897299999999998</c:v>
                </c:pt>
                <c:pt idx="2">
                  <c:v>4.9897410000000004</c:v>
                </c:pt>
                <c:pt idx="3">
                  <c:v>4.989744</c:v>
                </c:pt>
                <c:pt idx="4">
                  <c:v>4.9897359999999997</c:v>
                </c:pt>
                <c:pt idx="5">
                  <c:v>4.9897130000000001</c:v>
                </c:pt>
                <c:pt idx="6">
                  <c:v>4.9896719999999997</c:v>
                </c:pt>
                <c:pt idx="7">
                  <c:v>4.989611</c:v>
                </c:pt>
                <c:pt idx="8">
                  <c:v>4.9895300000000002</c:v>
                </c:pt>
                <c:pt idx="9">
                  <c:v>4.9894270000000001</c:v>
                </c:pt>
                <c:pt idx="10">
                  <c:v>4.9893039999999997</c:v>
                </c:pt>
                <c:pt idx="11">
                  <c:v>4.9891639999999997</c:v>
                </c:pt>
                <c:pt idx="12">
                  <c:v>4.9890119999999998</c:v>
                </c:pt>
                <c:pt idx="13">
                  <c:v>4.9888510000000004</c:v>
                </c:pt>
                <c:pt idx="14">
                  <c:v>4.9886840000000001</c:v>
                </c:pt>
                <c:pt idx="15">
                  <c:v>4.9885149999999996</c:v>
                </c:pt>
                <c:pt idx="16">
                  <c:v>4.9883470000000001</c:v>
                </c:pt>
                <c:pt idx="17">
                  <c:v>4.9881840000000004</c:v>
                </c:pt>
                <c:pt idx="18">
                  <c:v>4.9880300000000002</c:v>
                </c:pt>
                <c:pt idx="19">
                  <c:v>4.9878869999999997</c:v>
                </c:pt>
                <c:pt idx="20">
                  <c:v>4.9877580000000004</c:v>
                </c:pt>
                <c:pt idx="21">
                  <c:v>4.9876420000000001</c:v>
                </c:pt>
                <c:pt idx="22">
                  <c:v>4.9875360000000004</c:v>
                </c:pt>
                <c:pt idx="23">
                  <c:v>4.9874349999999996</c:v>
                </c:pt>
                <c:pt idx="24">
                  <c:v>4.987336</c:v>
                </c:pt>
                <c:pt idx="25">
                  <c:v>4.9872329999999998</c:v>
                </c:pt>
                <c:pt idx="26">
                  <c:v>4.9871220000000003</c:v>
                </c:pt>
                <c:pt idx="27">
                  <c:v>4.9870000000000001</c:v>
                </c:pt>
                <c:pt idx="28">
                  <c:v>4.9868629999999996</c:v>
                </c:pt>
                <c:pt idx="29">
                  <c:v>4.9867100000000004</c:v>
                </c:pt>
                <c:pt idx="30">
                  <c:v>4.9865409999999999</c:v>
                </c:pt>
                <c:pt idx="31">
                  <c:v>4.9863609999999996</c:v>
                </c:pt>
                <c:pt idx="32">
                  <c:v>4.9861709999999997</c:v>
                </c:pt>
                <c:pt idx="33">
                  <c:v>4.9859770000000001</c:v>
                </c:pt>
                <c:pt idx="34">
                  <c:v>4.9857810000000002</c:v>
                </c:pt>
                <c:pt idx="35">
                  <c:v>4.9855830000000001</c:v>
                </c:pt>
                <c:pt idx="36">
                  <c:v>4.9853839999999998</c:v>
                </c:pt>
                <c:pt idx="37">
                  <c:v>4.9851830000000001</c:v>
                </c:pt>
                <c:pt idx="38">
                  <c:v>4.9849810000000003</c:v>
                </c:pt>
                <c:pt idx="39">
                  <c:v>4.9847770000000002</c:v>
                </c:pt>
                <c:pt idx="40">
                  <c:v>4.984572</c:v>
                </c:pt>
                <c:pt idx="41">
                  <c:v>4.9843640000000002</c:v>
                </c:pt>
                <c:pt idx="42">
                  <c:v>4.9841550000000003</c:v>
                </c:pt>
                <c:pt idx="43">
                  <c:v>4.983943</c:v>
                </c:pt>
                <c:pt idx="44">
                  <c:v>4.9837290000000003</c:v>
                </c:pt>
                <c:pt idx="45">
                  <c:v>4.9835120000000002</c:v>
                </c:pt>
                <c:pt idx="46">
                  <c:v>4.9832929999999998</c:v>
                </c:pt>
                <c:pt idx="47">
                  <c:v>4.9830709999999998</c:v>
                </c:pt>
                <c:pt idx="48">
                  <c:v>4.9828460000000003</c:v>
                </c:pt>
                <c:pt idx="49">
                  <c:v>4.9826180000000004</c:v>
                </c:pt>
                <c:pt idx="50">
                  <c:v>4.9823829999999996</c:v>
                </c:pt>
                <c:pt idx="51">
                  <c:v>4.9821369999999998</c:v>
                </c:pt>
                <c:pt idx="52">
                  <c:v>4.9818759999999997</c:v>
                </c:pt>
                <c:pt idx="53">
                  <c:v>4.9815969999999998</c:v>
                </c:pt>
                <c:pt idx="54">
                  <c:v>4.9813039999999997</c:v>
                </c:pt>
                <c:pt idx="55">
                  <c:v>4.981001</c:v>
                </c:pt>
                <c:pt idx="56">
                  <c:v>4.9806980000000003</c:v>
                </c:pt>
                <c:pt idx="57">
                  <c:v>4.9804000000000004</c:v>
                </c:pt>
                <c:pt idx="58">
                  <c:v>4.9801099999999998</c:v>
                </c:pt>
                <c:pt idx="59">
                  <c:v>4.9798289999999996</c:v>
                </c:pt>
                <c:pt idx="60">
                  <c:v>4.9795559999999996</c:v>
                </c:pt>
                <c:pt idx="61">
                  <c:v>4.9792909999999999</c:v>
                </c:pt>
                <c:pt idx="62">
                  <c:v>4.9790340000000004</c:v>
                </c:pt>
                <c:pt idx="63">
                  <c:v>4.9787840000000001</c:v>
                </c:pt>
                <c:pt idx="64">
                  <c:v>4.9785399999999997</c:v>
                </c:pt>
                <c:pt idx="65">
                  <c:v>4.9783020000000002</c:v>
                </c:pt>
                <c:pt idx="66">
                  <c:v>4.9780689999999996</c:v>
                </c:pt>
                <c:pt idx="67">
                  <c:v>4.9778409999999997</c:v>
                </c:pt>
                <c:pt idx="68">
                  <c:v>4.9776170000000004</c:v>
                </c:pt>
                <c:pt idx="69">
                  <c:v>4.9773969999999998</c:v>
                </c:pt>
                <c:pt idx="70">
                  <c:v>4.9771799999999997</c:v>
                </c:pt>
                <c:pt idx="71">
                  <c:v>4.9769649999999999</c:v>
                </c:pt>
                <c:pt idx="72">
                  <c:v>4.9767520000000003</c:v>
                </c:pt>
                <c:pt idx="73">
                  <c:v>4.97654</c:v>
                </c:pt>
                <c:pt idx="74">
                  <c:v>4.9763289999999998</c:v>
                </c:pt>
                <c:pt idx="75">
                  <c:v>4.9761179999999996</c:v>
                </c:pt>
                <c:pt idx="76">
                  <c:v>4.9759070000000003</c:v>
                </c:pt>
                <c:pt idx="77">
                  <c:v>4.975695</c:v>
                </c:pt>
                <c:pt idx="78">
                  <c:v>4.9754820000000004</c:v>
                </c:pt>
                <c:pt idx="79">
                  <c:v>4.9752660000000004</c:v>
                </c:pt>
                <c:pt idx="80">
                  <c:v>4.9750480000000001</c:v>
                </c:pt>
                <c:pt idx="81">
                  <c:v>4.9748260000000002</c:v>
                </c:pt>
                <c:pt idx="82">
                  <c:v>4.9745990000000004</c:v>
                </c:pt>
                <c:pt idx="83">
                  <c:v>4.9743599999999999</c:v>
                </c:pt>
                <c:pt idx="84">
                  <c:v>4.9741059999999999</c:v>
                </c:pt>
                <c:pt idx="85">
                  <c:v>4.9738389999999999</c:v>
                </c:pt>
                <c:pt idx="86">
                  <c:v>4.9735610000000001</c:v>
                </c:pt>
                <c:pt idx="87">
                  <c:v>4.9732760000000003</c:v>
                </c:pt>
                <c:pt idx="88">
                  <c:v>4.972988</c:v>
                </c:pt>
                <c:pt idx="89">
                  <c:v>4.9726980000000003</c:v>
                </c:pt>
                <c:pt idx="90">
                  <c:v>4.9724120000000003</c:v>
                </c:pt>
                <c:pt idx="91">
                  <c:v>4.9721310000000001</c:v>
                </c:pt>
                <c:pt idx="92">
                  <c:v>4.9718590000000003</c:v>
                </c:pt>
                <c:pt idx="93">
                  <c:v>4.9715999999999996</c:v>
                </c:pt>
                <c:pt idx="94">
                  <c:v>4.9713560000000001</c:v>
                </c:pt>
                <c:pt idx="95">
                  <c:v>4.9711309999999997</c:v>
                </c:pt>
                <c:pt idx="96">
                  <c:v>4.9709279999999998</c:v>
                </c:pt>
                <c:pt idx="97">
                  <c:v>4.9707509999999999</c:v>
                </c:pt>
                <c:pt idx="98">
                  <c:v>4.9705979999999998</c:v>
                </c:pt>
                <c:pt idx="99">
                  <c:v>4.9704660000000001</c:v>
                </c:pt>
                <c:pt idx="100">
                  <c:v>4.9703499999999998</c:v>
                </c:pt>
                <c:pt idx="101">
                  <c:v>4.9702409999999997</c:v>
                </c:pt>
                <c:pt idx="102">
                  <c:v>4.9701320000000004</c:v>
                </c:pt>
                <c:pt idx="103">
                  <c:v>4.9700220000000002</c:v>
                </c:pt>
                <c:pt idx="104">
                  <c:v>4.9699080000000002</c:v>
                </c:pt>
                <c:pt idx="105">
                  <c:v>4.9697889999999996</c:v>
                </c:pt>
                <c:pt idx="106">
                  <c:v>4.9696639999999999</c:v>
                </c:pt>
                <c:pt idx="107">
                  <c:v>4.9695270000000002</c:v>
                </c:pt>
                <c:pt idx="108">
                  <c:v>4.9693740000000002</c:v>
                </c:pt>
                <c:pt idx="109">
                  <c:v>4.9692040000000004</c:v>
                </c:pt>
                <c:pt idx="110">
                  <c:v>4.9690180000000002</c:v>
                </c:pt>
                <c:pt idx="111">
                  <c:v>4.9688189999999999</c:v>
                </c:pt>
                <c:pt idx="112">
                  <c:v>4.9686089999999998</c:v>
                </c:pt>
                <c:pt idx="113">
                  <c:v>4.9683919999999997</c:v>
                </c:pt>
                <c:pt idx="114">
                  <c:v>4.9681699999999998</c:v>
                </c:pt>
                <c:pt idx="115">
                  <c:v>4.9679469999999997</c:v>
                </c:pt>
                <c:pt idx="116">
                  <c:v>4.9677259999999999</c:v>
                </c:pt>
                <c:pt idx="117">
                  <c:v>4.9675089999999997</c:v>
                </c:pt>
                <c:pt idx="118">
                  <c:v>4.9672999999999998</c:v>
                </c:pt>
                <c:pt idx="119">
                  <c:v>4.9671010000000004</c:v>
                </c:pt>
                <c:pt idx="120">
                  <c:v>4.9669140000000001</c:v>
                </c:pt>
                <c:pt idx="121">
                  <c:v>4.9667380000000003</c:v>
                </c:pt>
                <c:pt idx="122">
                  <c:v>4.9665679999999996</c:v>
                </c:pt>
                <c:pt idx="123">
                  <c:v>4.9664039999999998</c:v>
                </c:pt>
                <c:pt idx="124">
                  <c:v>4.9662480000000002</c:v>
                </c:pt>
                <c:pt idx="125">
                  <c:v>4.9660989999999998</c:v>
                </c:pt>
                <c:pt idx="126">
                  <c:v>4.9659550000000001</c:v>
                </c:pt>
                <c:pt idx="127">
                  <c:v>4.9658129999999998</c:v>
                </c:pt>
                <c:pt idx="128">
                  <c:v>4.965668</c:v>
                </c:pt>
                <c:pt idx="129">
                  <c:v>4.965522</c:v>
                </c:pt>
                <c:pt idx="130">
                  <c:v>4.9653720000000003</c:v>
                </c:pt>
                <c:pt idx="131">
                  <c:v>4.9652180000000001</c:v>
                </c:pt>
                <c:pt idx="132">
                  <c:v>4.9650600000000003</c:v>
                </c:pt>
                <c:pt idx="133">
                  <c:v>4.9648950000000003</c:v>
                </c:pt>
                <c:pt idx="134">
                  <c:v>4.9647240000000004</c:v>
                </c:pt>
                <c:pt idx="135">
                  <c:v>4.9645469999999996</c:v>
                </c:pt>
                <c:pt idx="136">
                  <c:v>4.9643649999999999</c:v>
                </c:pt>
                <c:pt idx="137">
                  <c:v>4.964181</c:v>
                </c:pt>
                <c:pt idx="138">
                  <c:v>4.9639949999999997</c:v>
                </c:pt>
                <c:pt idx="139">
                  <c:v>4.9638109999999998</c:v>
                </c:pt>
                <c:pt idx="140">
                  <c:v>4.9636300000000002</c:v>
                </c:pt>
                <c:pt idx="141">
                  <c:v>4.9634530000000003</c:v>
                </c:pt>
                <c:pt idx="142">
                  <c:v>4.9632820000000004</c:v>
                </c:pt>
                <c:pt idx="143">
                  <c:v>4.9631189999999998</c:v>
                </c:pt>
                <c:pt idx="144">
                  <c:v>4.9629649999999996</c:v>
                </c:pt>
                <c:pt idx="145">
                  <c:v>4.9628240000000003</c:v>
                </c:pt>
                <c:pt idx="146">
                  <c:v>4.9626950000000001</c:v>
                </c:pt>
                <c:pt idx="147">
                  <c:v>4.9625810000000001</c:v>
                </c:pt>
                <c:pt idx="148">
                  <c:v>4.9624839999999999</c:v>
                </c:pt>
                <c:pt idx="149">
                  <c:v>4.9624059999999997</c:v>
                </c:pt>
                <c:pt idx="150">
                  <c:v>4.9623480000000004</c:v>
                </c:pt>
                <c:pt idx="151">
                  <c:v>4.9623100000000004</c:v>
                </c:pt>
                <c:pt idx="152">
                  <c:v>4.9622869999999999</c:v>
                </c:pt>
                <c:pt idx="153">
                  <c:v>4.9622710000000003</c:v>
                </c:pt>
                <c:pt idx="154">
                  <c:v>4.9622520000000003</c:v>
                </c:pt>
                <c:pt idx="155">
                  <c:v>4.9622229999999998</c:v>
                </c:pt>
                <c:pt idx="156">
                  <c:v>4.9621769999999996</c:v>
                </c:pt>
                <c:pt idx="157">
                  <c:v>4.9621120000000003</c:v>
                </c:pt>
                <c:pt idx="158">
                  <c:v>4.9620259999999998</c:v>
                </c:pt>
                <c:pt idx="159">
                  <c:v>4.9619229999999996</c:v>
                </c:pt>
                <c:pt idx="160">
                  <c:v>4.9618060000000002</c:v>
                </c:pt>
                <c:pt idx="161">
                  <c:v>4.9616769999999999</c:v>
                </c:pt>
                <c:pt idx="162">
                  <c:v>4.9615359999999997</c:v>
                </c:pt>
                <c:pt idx="163">
                  <c:v>4.9613880000000004</c:v>
                </c:pt>
                <c:pt idx="164">
                  <c:v>4.9612319999999999</c:v>
                </c:pt>
                <c:pt idx="165">
                  <c:v>4.9610709999999996</c:v>
                </c:pt>
                <c:pt idx="166">
                  <c:v>4.9609059999999996</c:v>
                </c:pt>
                <c:pt idx="167">
                  <c:v>4.9607400000000004</c:v>
                </c:pt>
                <c:pt idx="168">
                  <c:v>4.9605740000000003</c:v>
                </c:pt>
                <c:pt idx="169">
                  <c:v>4.9604100000000004</c:v>
                </c:pt>
                <c:pt idx="170">
                  <c:v>4.9602490000000001</c:v>
                </c:pt>
                <c:pt idx="171">
                  <c:v>4.9600939999999998</c:v>
                </c:pt>
                <c:pt idx="172">
                  <c:v>4.9599469999999997</c:v>
                </c:pt>
                <c:pt idx="173">
                  <c:v>4.9598079999999998</c:v>
                </c:pt>
                <c:pt idx="174">
                  <c:v>4.9596749999999998</c:v>
                </c:pt>
                <c:pt idx="175">
                  <c:v>4.9595419999999999</c:v>
                </c:pt>
                <c:pt idx="176">
                  <c:v>4.9593990000000003</c:v>
                </c:pt>
                <c:pt idx="177">
                  <c:v>4.9592390000000002</c:v>
                </c:pt>
                <c:pt idx="178">
                  <c:v>4.9590569999999996</c:v>
                </c:pt>
                <c:pt idx="179">
                  <c:v>4.9588559999999999</c:v>
                </c:pt>
                <c:pt idx="180">
                  <c:v>4.9586430000000004</c:v>
                </c:pt>
                <c:pt idx="181">
                  <c:v>4.9584270000000004</c:v>
                </c:pt>
                <c:pt idx="182">
                  <c:v>4.9582119999999996</c:v>
                </c:pt>
                <c:pt idx="183">
                  <c:v>4.9580029999999997</c:v>
                </c:pt>
                <c:pt idx="184">
                  <c:v>4.9578030000000002</c:v>
                </c:pt>
                <c:pt idx="185">
                  <c:v>4.9576140000000004</c:v>
                </c:pt>
                <c:pt idx="186">
                  <c:v>4.9574340000000001</c:v>
                </c:pt>
                <c:pt idx="187">
                  <c:v>4.9572649999999996</c:v>
                </c:pt>
                <c:pt idx="188">
                  <c:v>4.9571050000000003</c:v>
                </c:pt>
                <c:pt idx="189">
                  <c:v>4.9569530000000004</c:v>
                </c:pt>
                <c:pt idx="190">
                  <c:v>4.9568110000000001</c:v>
                </c:pt>
                <c:pt idx="191">
                  <c:v>4.9566780000000001</c:v>
                </c:pt>
                <c:pt idx="192">
                  <c:v>4.9565520000000003</c:v>
                </c:pt>
                <c:pt idx="193">
                  <c:v>4.9564349999999999</c:v>
                </c:pt>
                <c:pt idx="194">
                  <c:v>4.9563259999999998</c:v>
                </c:pt>
                <c:pt idx="195">
                  <c:v>4.9562239999999997</c:v>
                </c:pt>
                <c:pt idx="196">
                  <c:v>4.9561289999999998</c:v>
                </c:pt>
                <c:pt idx="197">
                  <c:v>4.9560420000000001</c:v>
                </c:pt>
                <c:pt idx="198">
                  <c:v>4.9559610000000003</c:v>
                </c:pt>
                <c:pt idx="199">
                  <c:v>4.9558859999999996</c:v>
                </c:pt>
                <c:pt idx="200">
                  <c:v>4.9558160000000004</c:v>
                </c:pt>
                <c:pt idx="201">
                  <c:v>4.955749</c:v>
                </c:pt>
                <c:pt idx="202">
                  <c:v>4.9556810000000002</c:v>
                </c:pt>
                <c:pt idx="203">
                  <c:v>4.9556120000000004</c:v>
                </c:pt>
                <c:pt idx="204">
                  <c:v>4.9555429999999996</c:v>
                </c:pt>
                <c:pt idx="205">
                  <c:v>4.9554739999999997</c:v>
                </c:pt>
                <c:pt idx="206">
                  <c:v>4.955406</c:v>
                </c:pt>
                <c:pt idx="207">
                  <c:v>4.9553339999999997</c:v>
                </c:pt>
                <c:pt idx="208">
                  <c:v>4.9552529999999999</c:v>
                </c:pt>
                <c:pt idx="209">
                  <c:v>4.9551559999999997</c:v>
                </c:pt>
                <c:pt idx="210">
                  <c:v>4.9550429999999999</c:v>
                </c:pt>
                <c:pt idx="211">
                  <c:v>4.9549159999999999</c:v>
                </c:pt>
                <c:pt idx="212">
                  <c:v>4.9547759999999998</c:v>
                </c:pt>
                <c:pt idx="213">
                  <c:v>4.9546250000000001</c:v>
                </c:pt>
                <c:pt idx="214">
                  <c:v>4.9544649999999999</c:v>
                </c:pt>
                <c:pt idx="215">
                  <c:v>4.9542979999999996</c:v>
                </c:pt>
                <c:pt idx="216">
                  <c:v>4.9541259999999996</c:v>
                </c:pt>
                <c:pt idx="217">
                  <c:v>4.9539489999999997</c:v>
                </c:pt>
                <c:pt idx="218">
                  <c:v>4.9537709999999997</c:v>
                </c:pt>
                <c:pt idx="219">
                  <c:v>4.9535920000000004</c:v>
                </c:pt>
                <c:pt idx="220">
                  <c:v>4.9534149999999997</c:v>
                </c:pt>
                <c:pt idx="221">
                  <c:v>4.9532410000000002</c:v>
                </c:pt>
                <c:pt idx="222">
                  <c:v>4.9530709999999996</c:v>
                </c:pt>
                <c:pt idx="223">
                  <c:v>4.9529079999999999</c:v>
                </c:pt>
                <c:pt idx="224">
                  <c:v>4.9527530000000004</c:v>
                </c:pt>
                <c:pt idx="225">
                  <c:v>4.9526089999999998</c:v>
                </c:pt>
                <c:pt idx="226">
                  <c:v>4.9524809999999997</c:v>
                </c:pt>
                <c:pt idx="227">
                  <c:v>4.9523679999999999</c:v>
                </c:pt>
                <c:pt idx="228">
                  <c:v>4.9522680000000001</c:v>
                </c:pt>
                <c:pt idx="229">
                  <c:v>4.9521759999999997</c:v>
                </c:pt>
                <c:pt idx="230">
                  <c:v>4.9520860000000004</c:v>
                </c:pt>
                <c:pt idx="231">
                  <c:v>4.9519919999999997</c:v>
                </c:pt>
                <c:pt idx="232">
                  <c:v>4.9518880000000003</c:v>
                </c:pt>
                <c:pt idx="233">
                  <c:v>4.9517699999999998</c:v>
                </c:pt>
                <c:pt idx="234">
                  <c:v>4.951638</c:v>
                </c:pt>
                <c:pt idx="235">
                  <c:v>4.9514940000000003</c:v>
                </c:pt>
                <c:pt idx="236">
                  <c:v>4.9513400000000001</c:v>
                </c:pt>
                <c:pt idx="237">
                  <c:v>4.9511799999999999</c:v>
                </c:pt>
                <c:pt idx="238">
                  <c:v>4.9510149999999999</c:v>
                </c:pt>
                <c:pt idx="239">
                  <c:v>4.9508489999999998</c:v>
                </c:pt>
                <c:pt idx="240">
                  <c:v>4.9506839999999999</c:v>
                </c:pt>
                <c:pt idx="241">
                  <c:v>4.9505229999999996</c:v>
                </c:pt>
                <c:pt idx="242">
                  <c:v>4.9503690000000002</c:v>
                </c:pt>
                <c:pt idx="243">
                  <c:v>4.9502230000000003</c:v>
                </c:pt>
                <c:pt idx="244">
                  <c:v>4.9500900000000003</c:v>
                </c:pt>
                <c:pt idx="245">
                  <c:v>4.9499709999999997</c:v>
                </c:pt>
                <c:pt idx="246">
                  <c:v>4.9498689999999996</c:v>
                </c:pt>
                <c:pt idx="247">
                  <c:v>4.9497869999999997</c:v>
                </c:pt>
                <c:pt idx="248">
                  <c:v>4.9497280000000003</c:v>
                </c:pt>
                <c:pt idx="249">
                  <c:v>4.949694</c:v>
                </c:pt>
                <c:pt idx="250">
                  <c:v>4.9496840000000004</c:v>
                </c:pt>
                <c:pt idx="251">
                  <c:v>4.9496960000000003</c:v>
                </c:pt>
                <c:pt idx="252">
                  <c:v>4.9497229999999997</c:v>
                </c:pt>
                <c:pt idx="253">
                  <c:v>4.9497580000000001</c:v>
                </c:pt>
                <c:pt idx="254">
                  <c:v>4.9497900000000001</c:v>
                </c:pt>
                <c:pt idx="255">
                  <c:v>4.9498110000000004</c:v>
                </c:pt>
                <c:pt idx="256">
                  <c:v>4.9498150000000001</c:v>
                </c:pt>
                <c:pt idx="257">
                  <c:v>4.9497999999999998</c:v>
                </c:pt>
                <c:pt idx="258">
                  <c:v>4.9497640000000001</c:v>
                </c:pt>
                <c:pt idx="259">
                  <c:v>4.9497049999999998</c:v>
                </c:pt>
                <c:pt idx="260">
                  <c:v>4.949624</c:v>
                </c:pt>
                <c:pt idx="261">
                  <c:v>4.9495250000000004</c:v>
                </c:pt>
                <c:pt idx="262">
                  <c:v>4.9494100000000003</c:v>
                </c:pt>
                <c:pt idx="263">
                  <c:v>4.9492799999999999</c:v>
                </c:pt>
                <c:pt idx="264">
                  <c:v>4.9491399999999999</c:v>
                </c:pt>
                <c:pt idx="265">
                  <c:v>4.9489910000000004</c:v>
                </c:pt>
                <c:pt idx="266">
                  <c:v>4.9488349999999999</c:v>
                </c:pt>
                <c:pt idx="267">
                  <c:v>4.9486759999999999</c:v>
                </c:pt>
                <c:pt idx="268">
                  <c:v>4.9485159999999997</c:v>
                </c:pt>
                <c:pt idx="269">
                  <c:v>4.9483569999999997</c:v>
                </c:pt>
                <c:pt idx="270">
                  <c:v>4.9482020000000002</c:v>
                </c:pt>
                <c:pt idx="271">
                  <c:v>4.9480529999999998</c:v>
                </c:pt>
                <c:pt idx="272">
                  <c:v>4.9479139999999999</c:v>
                </c:pt>
                <c:pt idx="273">
                  <c:v>4.9477849999999997</c:v>
                </c:pt>
                <c:pt idx="274">
                  <c:v>4.9476699999999996</c:v>
                </c:pt>
                <c:pt idx="275">
                  <c:v>4.947565</c:v>
                </c:pt>
                <c:pt idx="276">
                  <c:v>4.9474710000000002</c:v>
                </c:pt>
                <c:pt idx="277">
                  <c:v>4.9473859999999998</c:v>
                </c:pt>
                <c:pt idx="278">
                  <c:v>4.9473079999999996</c:v>
                </c:pt>
                <c:pt idx="279">
                  <c:v>4.9472329999999998</c:v>
                </c:pt>
                <c:pt idx="280">
                  <c:v>4.9471590000000001</c:v>
                </c:pt>
                <c:pt idx="281">
                  <c:v>4.9470840000000003</c:v>
                </c:pt>
                <c:pt idx="282">
                  <c:v>4.9470070000000002</c:v>
                </c:pt>
                <c:pt idx="283">
                  <c:v>4.9469289999999999</c:v>
                </c:pt>
                <c:pt idx="284">
                  <c:v>4.9468490000000003</c:v>
                </c:pt>
                <c:pt idx="285">
                  <c:v>4.9467639999999999</c:v>
                </c:pt>
                <c:pt idx="286">
                  <c:v>4.9466760000000001</c:v>
                </c:pt>
                <c:pt idx="287">
                  <c:v>4.9465849999999998</c:v>
                </c:pt>
                <c:pt idx="288">
                  <c:v>4.946491</c:v>
                </c:pt>
                <c:pt idx="289">
                  <c:v>4.9463949999999999</c:v>
                </c:pt>
                <c:pt idx="290">
                  <c:v>4.9462979999999996</c:v>
                </c:pt>
                <c:pt idx="291">
                  <c:v>4.946199</c:v>
                </c:pt>
                <c:pt idx="292">
                  <c:v>4.9460990000000002</c:v>
                </c:pt>
                <c:pt idx="293">
                  <c:v>4.9459980000000003</c:v>
                </c:pt>
                <c:pt idx="294">
                  <c:v>4.9458970000000004</c:v>
                </c:pt>
                <c:pt idx="295">
                  <c:v>4.9457969999999998</c:v>
                </c:pt>
                <c:pt idx="296">
                  <c:v>4.945697</c:v>
                </c:pt>
                <c:pt idx="297">
                  <c:v>4.9455980000000004</c:v>
                </c:pt>
                <c:pt idx="298">
                  <c:v>4.9455010000000001</c:v>
                </c:pt>
                <c:pt idx="299">
                  <c:v>4.9454050000000001</c:v>
                </c:pt>
                <c:pt idx="300">
                  <c:v>4.9453120000000004</c:v>
                </c:pt>
                <c:pt idx="301">
                  <c:v>4.9452210000000001</c:v>
                </c:pt>
                <c:pt idx="302">
                  <c:v>4.9451340000000004</c:v>
                </c:pt>
                <c:pt idx="303">
                  <c:v>4.9450500000000002</c:v>
                </c:pt>
                <c:pt idx="304">
                  <c:v>4.9449690000000004</c:v>
                </c:pt>
                <c:pt idx="305">
                  <c:v>4.9448930000000004</c:v>
                </c:pt>
                <c:pt idx="306">
                  <c:v>4.94482</c:v>
                </c:pt>
                <c:pt idx="307">
                  <c:v>4.9447510000000001</c:v>
                </c:pt>
                <c:pt idx="308">
                  <c:v>4.9446830000000004</c:v>
                </c:pt>
                <c:pt idx="309">
                  <c:v>4.9446110000000001</c:v>
                </c:pt>
                <c:pt idx="310">
                  <c:v>4.9445309999999996</c:v>
                </c:pt>
                <c:pt idx="311">
                  <c:v>4.9444439999999998</c:v>
                </c:pt>
                <c:pt idx="312">
                  <c:v>4.94435</c:v>
                </c:pt>
                <c:pt idx="313">
                  <c:v>4.9442490000000001</c:v>
                </c:pt>
                <c:pt idx="314">
                  <c:v>4.94414</c:v>
                </c:pt>
                <c:pt idx="315">
                  <c:v>4.9440239999999998</c:v>
                </c:pt>
                <c:pt idx="316">
                  <c:v>4.9439010000000003</c:v>
                </c:pt>
                <c:pt idx="317">
                  <c:v>4.9437699999999998</c:v>
                </c:pt>
                <c:pt idx="318">
                  <c:v>4.9436330000000002</c:v>
                </c:pt>
                <c:pt idx="319">
                  <c:v>4.9434880000000003</c:v>
                </c:pt>
                <c:pt idx="320">
                  <c:v>4.9433350000000003</c:v>
                </c:pt>
                <c:pt idx="321">
                  <c:v>4.9431760000000002</c:v>
                </c:pt>
                <c:pt idx="322">
                  <c:v>4.943009</c:v>
                </c:pt>
                <c:pt idx="323">
                  <c:v>4.9428369999999999</c:v>
                </c:pt>
                <c:pt idx="324">
                  <c:v>4.9426639999999997</c:v>
                </c:pt>
                <c:pt idx="325">
                  <c:v>4.9424960000000002</c:v>
                </c:pt>
                <c:pt idx="326">
                  <c:v>4.9423409999999999</c:v>
                </c:pt>
                <c:pt idx="327">
                  <c:v>4.9422069999999998</c:v>
                </c:pt>
                <c:pt idx="328">
                  <c:v>4.9420999999999999</c:v>
                </c:pt>
                <c:pt idx="329">
                  <c:v>4.942018</c:v>
                </c:pt>
                <c:pt idx="330">
                  <c:v>4.9419579999999996</c:v>
                </c:pt>
                <c:pt idx="331">
                  <c:v>4.9419120000000003</c:v>
                </c:pt>
                <c:pt idx="332">
                  <c:v>4.941872</c:v>
                </c:pt>
                <c:pt idx="333">
                  <c:v>4.9418309999999996</c:v>
                </c:pt>
                <c:pt idx="334">
                  <c:v>4.9417850000000003</c:v>
                </c:pt>
                <c:pt idx="335">
                  <c:v>4.941732</c:v>
                </c:pt>
                <c:pt idx="336">
                  <c:v>4.9416729999999998</c:v>
                </c:pt>
                <c:pt idx="337">
                  <c:v>4.9416079999999996</c:v>
                </c:pt>
                <c:pt idx="338">
                  <c:v>4.9415389999999997</c:v>
                </c:pt>
                <c:pt idx="339">
                  <c:v>4.9414670000000003</c:v>
                </c:pt>
                <c:pt idx="340">
                  <c:v>4.9413910000000003</c:v>
                </c:pt>
                <c:pt idx="341">
                  <c:v>4.9413130000000001</c:v>
                </c:pt>
                <c:pt idx="342">
                  <c:v>4.9412330000000004</c:v>
                </c:pt>
                <c:pt idx="343">
                  <c:v>4.9411529999999999</c:v>
                </c:pt>
                <c:pt idx="344">
                  <c:v>4.9410730000000003</c:v>
                </c:pt>
                <c:pt idx="345">
                  <c:v>4.940995</c:v>
                </c:pt>
                <c:pt idx="346">
                  <c:v>4.9409169999999998</c:v>
                </c:pt>
                <c:pt idx="347">
                  <c:v>4.9408430000000001</c:v>
                </c:pt>
                <c:pt idx="348">
                  <c:v>4.9407719999999999</c:v>
                </c:pt>
                <c:pt idx="349">
                  <c:v>4.9407050000000003</c:v>
                </c:pt>
                <c:pt idx="350">
                  <c:v>4.9406429999999997</c:v>
                </c:pt>
                <c:pt idx="351">
                  <c:v>4.9405849999999996</c:v>
                </c:pt>
                <c:pt idx="352">
                  <c:v>4.9405299999999999</c:v>
                </c:pt>
                <c:pt idx="353">
                  <c:v>4.9404750000000002</c:v>
                </c:pt>
                <c:pt idx="354">
                  <c:v>4.9404180000000002</c:v>
                </c:pt>
                <c:pt idx="355">
                  <c:v>4.9403550000000003</c:v>
                </c:pt>
                <c:pt idx="356">
                  <c:v>4.9402860000000004</c:v>
                </c:pt>
                <c:pt idx="357">
                  <c:v>4.9402039999999996</c:v>
                </c:pt>
                <c:pt idx="358">
                  <c:v>4.9401020000000004</c:v>
                </c:pt>
                <c:pt idx="359">
                  <c:v>4.9399759999999997</c:v>
                </c:pt>
                <c:pt idx="360">
                  <c:v>4.9398289999999996</c:v>
                </c:pt>
                <c:pt idx="361">
                  <c:v>4.9396659999999999</c:v>
                </c:pt>
                <c:pt idx="362">
                  <c:v>4.9394910000000003</c:v>
                </c:pt>
                <c:pt idx="363">
                  <c:v>4.9393089999999997</c:v>
                </c:pt>
                <c:pt idx="364">
                  <c:v>4.9391239999999996</c:v>
                </c:pt>
                <c:pt idx="365">
                  <c:v>4.9389430000000001</c:v>
                </c:pt>
                <c:pt idx="366">
                  <c:v>4.9387679999999996</c:v>
                </c:pt>
                <c:pt idx="367">
                  <c:v>4.9386060000000001</c:v>
                </c:pt>
                <c:pt idx="368">
                  <c:v>4.9384610000000002</c:v>
                </c:pt>
                <c:pt idx="369">
                  <c:v>4.9383379999999999</c:v>
                </c:pt>
                <c:pt idx="370">
                  <c:v>4.9382400000000004</c:v>
                </c:pt>
                <c:pt idx="371">
                  <c:v>4.9381750000000002</c:v>
                </c:pt>
                <c:pt idx="372">
                  <c:v>4.938142</c:v>
                </c:pt>
                <c:pt idx="373">
                  <c:v>4.938142</c:v>
                </c:pt>
                <c:pt idx="374">
                  <c:v>4.9381709999999996</c:v>
                </c:pt>
                <c:pt idx="375">
                  <c:v>4.9382250000000001</c:v>
                </c:pt>
                <c:pt idx="376">
                  <c:v>4.9382989999999998</c:v>
                </c:pt>
                <c:pt idx="377">
                  <c:v>4.9383840000000001</c:v>
                </c:pt>
                <c:pt idx="378">
                  <c:v>4.9384730000000001</c:v>
                </c:pt>
                <c:pt idx="379">
                  <c:v>4.9385589999999997</c:v>
                </c:pt>
                <c:pt idx="380">
                  <c:v>4.9386390000000002</c:v>
                </c:pt>
                <c:pt idx="381">
                  <c:v>4.9387100000000004</c:v>
                </c:pt>
                <c:pt idx="382">
                  <c:v>4.9387679999999996</c:v>
                </c:pt>
                <c:pt idx="383">
                  <c:v>4.9388100000000001</c:v>
                </c:pt>
                <c:pt idx="384">
                  <c:v>4.9388319999999997</c:v>
                </c:pt>
                <c:pt idx="385">
                  <c:v>4.9388350000000001</c:v>
                </c:pt>
                <c:pt idx="386">
                  <c:v>4.9388189999999996</c:v>
                </c:pt>
                <c:pt idx="387">
                  <c:v>4.9387860000000003</c:v>
                </c:pt>
                <c:pt idx="388">
                  <c:v>4.9387369999999997</c:v>
                </c:pt>
                <c:pt idx="389">
                  <c:v>4.9386739999999998</c:v>
                </c:pt>
                <c:pt idx="390">
                  <c:v>4.9385979999999998</c:v>
                </c:pt>
                <c:pt idx="391">
                  <c:v>4.9385110000000001</c:v>
                </c:pt>
                <c:pt idx="392">
                  <c:v>4.9384139999999999</c:v>
                </c:pt>
                <c:pt idx="393">
                  <c:v>4.9383080000000001</c:v>
                </c:pt>
                <c:pt idx="394">
                  <c:v>4.9381950000000003</c:v>
                </c:pt>
                <c:pt idx="395">
                  <c:v>4.9380759999999997</c:v>
                </c:pt>
                <c:pt idx="396">
                  <c:v>4.9379530000000003</c:v>
                </c:pt>
                <c:pt idx="397">
                  <c:v>4.9378270000000004</c:v>
                </c:pt>
                <c:pt idx="398">
                  <c:v>4.9377000000000004</c:v>
                </c:pt>
                <c:pt idx="399">
                  <c:v>4.9375730000000004</c:v>
                </c:pt>
                <c:pt idx="400">
                  <c:v>4.9374440000000002</c:v>
                </c:pt>
                <c:pt idx="401">
                  <c:v>4.9373089999999999</c:v>
                </c:pt>
                <c:pt idx="402">
                  <c:v>4.9371679999999998</c:v>
                </c:pt>
                <c:pt idx="403">
                  <c:v>4.9370209999999997</c:v>
                </c:pt>
                <c:pt idx="404">
                  <c:v>4.936871</c:v>
                </c:pt>
                <c:pt idx="405">
                  <c:v>4.9367200000000002</c:v>
                </c:pt>
                <c:pt idx="406">
                  <c:v>4.9365680000000003</c:v>
                </c:pt>
                <c:pt idx="407">
                  <c:v>4.9364160000000004</c:v>
                </c:pt>
                <c:pt idx="408">
                  <c:v>4.936267</c:v>
                </c:pt>
                <c:pt idx="409">
                  <c:v>4.9361230000000003</c:v>
                </c:pt>
                <c:pt idx="410">
                  <c:v>4.9359849999999996</c:v>
                </c:pt>
                <c:pt idx="411">
                  <c:v>4.9358529999999998</c:v>
                </c:pt>
                <c:pt idx="412">
                  <c:v>4.9357259999999998</c:v>
                </c:pt>
                <c:pt idx="413">
                  <c:v>4.9356070000000001</c:v>
                </c:pt>
                <c:pt idx="414">
                  <c:v>4.9354940000000003</c:v>
                </c:pt>
                <c:pt idx="415">
                  <c:v>4.9353879999999997</c:v>
                </c:pt>
                <c:pt idx="416">
                  <c:v>4.9352900000000002</c:v>
                </c:pt>
                <c:pt idx="417">
                  <c:v>4.9351989999999999</c:v>
                </c:pt>
                <c:pt idx="418">
                  <c:v>4.9351159999999998</c:v>
                </c:pt>
                <c:pt idx="419">
                  <c:v>4.9350420000000002</c:v>
                </c:pt>
                <c:pt idx="420">
                  <c:v>4.9349749999999997</c:v>
                </c:pt>
                <c:pt idx="421">
                  <c:v>4.9349179999999997</c:v>
                </c:pt>
                <c:pt idx="422">
                  <c:v>4.934869</c:v>
                </c:pt>
                <c:pt idx="423">
                  <c:v>4.9348289999999997</c:v>
                </c:pt>
                <c:pt idx="424">
                  <c:v>4.9347950000000003</c:v>
                </c:pt>
                <c:pt idx="425">
                  <c:v>4.9347630000000002</c:v>
                </c:pt>
                <c:pt idx="426">
                  <c:v>4.9347269999999996</c:v>
                </c:pt>
                <c:pt idx="427">
                  <c:v>4.9346839999999998</c:v>
                </c:pt>
                <c:pt idx="428">
                  <c:v>4.9346300000000003</c:v>
                </c:pt>
                <c:pt idx="429">
                  <c:v>4.9345670000000004</c:v>
                </c:pt>
                <c:pt idx="430">
                  <c:v>4.9344960000000002</c:v>
                </c:pt>
                <c:pt idx="431">
                  <c:v>4.9344229999999998</c:v>
                </c:pt>
                <c:pt idx="432">
                  <c:v>4.9343500000000002</c:v>
                </c:pt>
                <c:pt idx="433">
                  <c:v>4.9342769999999998</c:v>
                </c:pt>
                <c:pt idx="434">
                  <c:v>4.9342050000000004</c:v>
                </c:pt>
                <c:pt idx="435">
                  <c:v>4.934132</c:v>
                </c:pt>
                <c:pt idx="436">
                  <c:v>4.9340590000000004</c:v>
                </c:pt>
                <c:pt idx="437">
                  <c:v>4.9339870000000001</c:v>
                </c:pt>
                <c:pt idx="438">
                  <c:v>4.933916</c:v>
                </c:pt>
                <c:pt idx="439">
                  <c:v>4.9338470000000001</c:v>
                </c:pt>
                <c:pt idx="440">
                  <c:v>4.9337790000000004</c:v>
                </c:pt>
                <c:pt idx="441">
                  <c:v>4.9337150000000003</c:v>
                </c:pt>
                <c:pt idx="442">
                  <c:v>4.9336529999999996</c:v>
                </c:pt>
                <c:pt idx="443">
                  <c:v>4.9335950000000004</c:v>
                </c:pt>
                <c:pt idx="444">
                  <c:v>4.933541</c:v>
                </c:pt>
                <c:pt idx="445">
                  <c:v>4.9334920000000002</c:v>
                </c:pt>
                <c:pt idx="446">
                  <c:v>4.9334480000000003</c:v>
                </c:pt>
                <c:pt idx="447">
                  <c:v>4.9334100000000003</c:v>
                </c:pt>
                <c:pt idx="448">
                  <c:v>4.9333770000000001</c:v>
                </c:pt>
                <c:pt idx="449">
                  <c:v>4.9333450000000001</c:v>
                </c:pt>
                <c:pt idx="450">
                  <c:v>4.9333070000000001</c:v>
                </c:pt>
                <c:pt idx="451">
                  <c:v>4.9332549999999999</c:v>
                </c:pt>
                <c:pt idx="452">
                  <c:v>4.9331839999999998</c:v>
                </c:pt>
                <c:pt idx="453">
                  <c:v>4.9330949999999998</c:v>
                </c:pt>
                <c:pt idx="454">
                  <c:v>4.9329929999999997</c:v>
                </c:pt>
                <c:pt idx="455">
                  <c:v>4.9328789999999998</c:v>
                </c:pt>
                <c:pt idx="456">
                  <c:v>4.9327560000000004</c:v>
                </c:pt>
                <c:pt idx="457">
                  <c:v>4.9326299999999996</c:v>
                </c:pt>
                <c:pt idx="458">
                  <c:v>4.9325049999999999</c:v>
                </c:pt>
                <c:pt idx="459">
                  <c:v>4.9323870000000003</c:v>
                </c:pt>
                <c:pt idx="460">
                  <c:v>4.9322759999999999</c:v>
                </c:pt>
                <c:pt idx="461">
                  <c:v>4.9321719999999996</c:v>
                </c:pt>
                <c:pt idx="462">
                  <c:v>4.9320769999999996</c:v>
                </c:pt>
                <c:pt idx="463">
                  <c:v>4.9319899999999999</c:v>
                </c:pt>
                <c:pt idx="464">
                  <c:v>4.9319110000000004</c:v>
                </c:pt>
                <c:pt idx="465">
                  <c:v>4.9318410000000004</c:v>
                </c:pt>
                <c:pt idx="466">
                  <c:v>4.9317799999999998</c:v>
                </c:pt>
                <c:pt idx="467">
                  <c:v>4.9317279999999997</c:v>
                </c:pt>
                <c:pt idx="468">
                  <c:v>4.931686</c:v>
                </c:pt>
                <c:pt idx="469">
                  <c:v>4.9316529999999998</c:v>
                </c:pt>
                <c:pt idx="470">
                  <c:v>4.9316310000000003</c:v>
                </c:pt>
                <c:pt idx="471">
                  <c:v>4.9316180000000003</c:v>
                </c:pt>
                <c:pt idx="472">
                  <c:v>4.931616</c:v>
                </c:pt>
                <c:pt idx="473">
                  <c:v>4.9316230000000001</c:v>
                </c:pt>
                <c:pt idx="474">
                  <c:v>4.9316370000000003</c:v>
                </c:pt>
                <c:pt idx="475">
                  <c:v>4.9316570000000004</c:v>
                </c:pt>
                <c:pt idx="476">
                  <c:v>4.9316810000000002</c:v>
                </c:pt>
                <c:pt idx="477">
                  <c:v>4.9317080000000004</c:v>
                </c:pt>
                <c:pt idx="478">
                  <c:v>4.9317320000000002</c:v>
                </c:pt>
                <c:pt idx="479">
                  <c:v>4.9317469999999997</c:v>
                </c:pt>
                <c:pt idx="480">
                  <c:v>4.9317469999999997</c:v>
                </c:pt>
                <c:pt idx="481">
                  <c:v>4.9317310000000001</c:v>
                </c:pt>
                <c:pt idx="482">
                  <c:v>4.9317039999999999</c:v>
                </c:pt>
                <c:pt idx="483">
                  <c:v>4.9316709999999997</c:v>
                </c:pt>
                <c:pt idx="484">
                  <c:v>4.931635</c:v>
                </c:pt>
              </c:numCache>
            </c:numRef>
          </c:yVal>
          <c:smooth val="1"/>
          <c:extLst>
            <c:ext xmlns:c16="http://schemas.microsoft.com/office/drawing/2014/chart" uri="{C3380CC4-5D6E-409C-BE32-E72D297353CC}">
              <c16:uniqueId val="{00000002-08C0-424C-B353-4BBA813128D9}"/>
            </c:ext>
          </c:extLst>
        </c:ser>
        <c:dLbls>
          <c:showLegendKey val="0"/>
          <c:showVal val="0"/>
          <c:showCatName val="0"/>
          <c:showSerName val="0"/>
          <c:showPercent val="0"/>
          <c:showBubbleSize val="0"/>
        </c:dLbls>
        <c:axId val="986873599"/>
        <c:axId val="991434159"/>
      </c:scatterChart>
      <c:valAx>
        <c:axId val="98687359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ja-JP" sz="1200">
                    <a:solidFill>
                      <a:schemeClr val="tx1"/>
                    </a:solidFill>
                    <a:latin typeface="Arial" panose="020B0604020202020204" pitchFamily="34" charset="0"/>
                    <a:cs typeface="Arial" panose="020B0604020202020204" pitchFamily="34" charset="0"/>
                  </a:rPr>
                  <a:t>Time</a:t>
                </a:r>
                <a:r>
                  <a:rPr lang="en-US" altLang="ja-JP" sz="1200" baseline="0">
                    <a:solidFill>
                      <a:schemeClr val="tx1"/>
                    </a:solidFill>
                    <a:latin typeface="Arial" panose="020B0604020202020204" pitchFamily="34" charset="0"/>
                    <a:cs typeface="Arial" panose="020B0604020202020204" pitchFamily="34" charset="0"/>
                  </a:rPr>
                  <a:t> (min)</a:t>
                </a:r>
                <a:endParaRPr lang="ja-JP" altLang="en-US" sz="1200">
                  <a:solidFill>
                    <a:schemeClr val="tx1"/>
                  </a:solidFill>
                  <a:latin typeface="Arial" panose="020B0604020202020204" pitchFamily="34" charset="0"/>
                  <a:cs typeface="Arial" panose="020B0604020202020204" pitchFamily="34" charset="0"/>
                </a:endParaRPr>
              </a:p>
            </c:rich>
          </c:tx>
          <c:layout>
            <c:manualLayout>
              <c:xMode val="edge"/>
              <c:yMode val="edge"/>
              <c:x val="0.38153057533181578"/>
              <c:y val="0.8017276736251915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out"/>
        <c:minorTickMark val="none"/>
        <c:tickLblPos val="nextTo"/>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991434159"/>
        <c:crosses val="autoZero"/>
        <c:crossBetween val="midCat"/>
      </c:valAx>
      <c:valAx>
        <c:axId val="991434159"/>
        <c:scaling>
          <c:orientation val="minMax"/>
          <c:max val="5"/>
          <c:min val="4.0999999999999996"/>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en-US" altLang="ja-JP" sz="1200">
                    <a:solidFill>
                      <a:schemeClr val="tx1"/>
                    </a:solidFill>
                    <a:effectLst/>
                    <a:latin typeface="Arial" panose="020B0604020202020204" pitchFamily="34" charset="0"/>
                    <a:cs typeface="Arial" panose="020B0604020202020204" pitchFamily="34" charset="0"/>
                  </a:rPr>
                  <a:t>µcal/sec</a:t>
                </a:r>
                <a:endParaRPr lang="ja-JP" altLang="ja-JP" sz="1200">
                  <a:solidFill>
                    <a:schemeClr val="tx1"/>
                  </a:solidFill>
                  <a:effectLst/>
                  <a:latin typeface="Arial" panose="020B0604020202020204" pitchFamily="34" charset="0"/>
                  <a:cs typeface="Arial" panose="020B0604020202020204" pitchFamily="34" charset="0"/>
                </a:endParaRPr>
              </a:p>
            </c:rich>
          </c:tx>
          <c:layout>
            <c:manualLayout>
              <c:xMode val="edge"/>
              <c:yMode val="edge"/>
              <c:x val="1.1186187260738355E-2"/>
              <c:y val="0.32885222999742691"/>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ja-JP"/>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986873599"/>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bg1"/>
      </a:solidFill>
      <a:round/>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45595245858603"/>
          <c:y val="5.2477441236729636E-2"/>
          <c:w val="0.76752217356383923"/>
          <c:h val="0.65543318588004162"/>
        </c:manualLayout>
      </c:layout>
      <c:scatterChart>
        <c:scatterStyle val="smoothMarker"/>
        <c:varyColors val="0"/>
        <c:ser>
          <c:idx val="0"/>
          <c:order val="0"/>
          <c:spPr>
            <a:ln w="19050" cap="rnd">
              <a:solidFill>
                <a:sysClr val="windowText" lastClr="000000"/>
              </a:solidFill>
              <a:round/>
            </a:ln>
            <a:effectLst/>
          </c:spPr>
          <c:marker>
            <c:symbol val="none"/>
          </c:marker>
          <c:xVal>
            <c:numRef>
              <c:f>argininramide!$A$2:$A$2258</c:f>
              <c:numCache>
                <c:formatCode>General</c:formatCode>
                <c:ptCount val="2257"/>
                <c:pt idx="0">
                  <c:v>8.3333000000000004E-2</c:v>
                </c:pt>
                <c:pt idx="1">
                  <c:v>0.1</c:v>
                </c:pt>
                <c:pt idx="2">
                  <c:v>0.11666700000000001</c:v>
                </c:pt>
                <c:pt idx="3">
                  <c:v>0.13333300000000001</c:v>
                </c:pt>
                <c:pt idx="4">
                  <c:v>0.15</c:v>
                </c:pt>
                <c:pt idx="5">
                  <c:v>0.16666700000000001</c:v>
                </c:pt>
                <c:pt idx="6">
                  <c:v>0.183333</c:v>
                </c:pt>
                <c:pt idx="7">
                  <c:v>0.2</c:v>
                </c:pt>
                <c:pt idx="8">
                  <c:v>0.216667</c:v>
                </c:pt>
                <c:pt idx="9">
                  <c:v>0.23333300000000001</c:v>
                </c:pt>
                <c:pt idx="10">
                  <c:v>0.25</c:v>
                </c:pt>
                <c:pt idx="11">
                  <c:v>0.26666699999999999</c:v>
                </c:pt>
                <c:pt idx="12">
                  <c:v>0.283333</c:v>
                </c:pt>
                <c:pt idx="13">
                  <c:v>0.3</c:v>
                </c:pt>
                <c:pt idx="14">
                  <c:v>0.31666699999999998</c:v>
                </c:pt>
                <c:pt idx="15">
                  <c:v>0.33333299999999999</c:v>
                </c:pt>
                <c:pt idx="16">
                  <c:v>0.35</c:v>
                </c:pt>
                <c:pt idx="17">
                  <c:v>0.36666700000000002</c:v>
                </c:pt>
                <c:pt idx="18">
                  <c:v>0.38333299999999998</c:v>
                </c:pt>
                <c:pt idx="19">
                  <c:v>0.4</c:v>
                </c:pt>
                <c:pt idx="20">
                  <c:v>0.41666700000000001</c:v>
                </c:pt>
                <c:pt idx="21">
                  <c:v>0.43333300000000002</c:v>
                </c:pt>
                <c:pt idx="22">
                  <c:v>0.45</c:v>
                </c:pt>
                <c:pt idx="23">
                  <c:v>0.466667</c:v>
                </c:pt>
                <c:pt idx="24">
                  <c:v>0.48333300000000001</c:v>
                </c:pt>
                <c:pt idx="25">
                  <c:v>0.5</c:v>
                </c:pt>
                <c:pt idx="26">
                  <c:v>0.51666699999999999</c:v>
                </c:pt>
                <c:pt idx="27">
                  <c:v>0.53333299999999995</c:v>
                </c:pt>
                <c:pt idx="28">
                  <c:v>0.55000000000000004</c:v>
                </c:pt>
                <c:pt idx="29">
                  <c:v>0.56666700000000003</c:v>
                </c:pt>
                <c:pt idx="30">
                  <c:v>0.58333299999999999</c:v>
                </c:pt>
                <c:pt idx="31">
                  <c:v>0.6</c:v>
                </c:pt>
                <c:pt idx="32">
                  <c:v>0.61666699999999997</c:v>
                </c:pt>
                <c:pt idx="33">
                  <c:v>0.63333300000000003</c:v>
                </c:pt>
                <c:pt idx="34">
                  <c:v>0.65</c:v>
                </c:pt>
                <c:pt idx="35">
                  <c:v>0.66666700000000001</c:v>
                </c:pt>
                <c:pt idx="36">
                  <c:v>0.68333299999999997</c:v>
                </c:pt>
                <c:pt idx="37">
                  <c:v>0.7</c:v>
                </c:pt>
                <c:pt idx="38">
                  <c:v>0.71666700000000005</c:v>
                </c:pt>
                <c:pt idx="39">
                  <c:v>0.73333300000000001</c:v>
                </c:pt>
                <c:pt idx="40">
                  <c:v>0.75</c:v>
                </c:pt>
                <c:pt idx="41">
                  <c:v>0.76666699999999999</c:v>
                </c:pt>
                <c:pt idx="42">
                  <c:v>0.78333299999999995</c:v>
                </c:pt>
                <c:pt idx="43">
                  <c:v>0.8</c:v>
                </c:pt>
                <c:pt idx="44">
                  <c:v>0.81666700000000003</c:v>
                </c:pt>
                <c:pt idx="45">
                  <c:v>0.83333299999999999</c:v>
                </c:pt>
                <c:pt idx="46">
                  <c:v>0.85</c:v>
                </c:pt>
                <c:pt idx="47">
                  <c:v>0.86666699999999997</c:v>
                </c:pt>
                <c:pt idx="48">
                  <c:v>0.88333300000000003</c:v>
                </c:pt>
                <c:pt idx="49">
                  <c:v>0.9</c:v>
                </c:pt>
                <c:pt idx="50">
                  <c:v>0.91666700000000001</c:v>
                </c:pt>
                <c:pt idx="51">
                  <c:v>0.93333299999999997</c:v>
                </c:pt>
                <c:pt idx="52">
                  <c:v>0.95</c:v>
                </c:pt>
                <c:pt idx="53">
                  <c:v>0.96666700000000005</c:v>
                </c:pt>
                <c:pt idx="54">
                  <c:v>0.98333300000000001</c:v>
                </c:pt>
                <c:pt idx="55">
                  <c:v>1</c:v>
                </c:pt>
                <c:pt idx="56">
                  <c:v>1.016667</c:v>
                </c:pt>
                <c:pt idx="57">
                  <c:v>1.0333330000000001</c:v>
                </c:pt>
                <c:pt idx="58">
                  <c:v>1.05</c:v>
                </c:pt>
                <c:pt idx="59">
                  <c:v>1.066667</c:v>
                </c:pt>
                <c:pt idx="60">
                  <c:v>1.0833330000000001</c:v>
                </c:pt>
                <c:pt idx="61">
                  <c:v>1.1000000000000001</c:v>
                </c:pt>
                <c:pt idx="62">
                  <c:v>1.1166670000000001</c:v>
                </c:pt>
                <c:pt idx="63">
                  <c:v>1.1333329999999999</c:v>
                </c:pt>
                <c:pt idx="64">
                  <c:v>1.1499999999999999</c:v>
                </c:pt>
                <c:pt idx="65">
                  <c:v>1.1666669999999999</c:v>
                </c:pt>
                <c:pt idx="66">
                  <c:v>1.183333</c:v>
                </c:pt>
                <c:pt idx="67">
                  <c:v>1.2</c:v>
                </c:pt>
                <c:pt idx="68">
                  <c:v>1.2166669999999999</c:v>
                </c:pt>
                <c:pt idx="69">
                  <c:v>1.233333</c:v>
                </c:pt>
                <c:pt idx="70">
                  <c:v>1.25</c:v>
                </c:pt>
                <c:pt idx="71">
                  <c:v>1.266667</c:v>
                </c:pt>
                <c:pt idx="72">
                  <c:v>1.2833330000000001</c:v>
                </c:pt>
                <c:pt idx="73">
                  <c:v>1.3</c:v>
                </c:pt>
                <c:pt idx="74">
                  <c:v>1.316667</c:v>
                </c:pt>
                <c:pt idx="75">
                  <c:v>1.3333330000000001</c:v>
                </c:pt>
                <c:pt idx="76">
                  <c:v>1.35</c:v>
                </c:pt>
                <c:pt idx="77">
                  <c:v>1.3666670000000001</c:v>
                </c:pt>
                <c:pt idx="78">
                  <c:v>1.3833329999999999</c:v>
                </c:pt>
                <c:pt idx="79">
                  <c:v>1.4</c:v>
                </c:pt>
                <c:pt idx="80">
                  <c:v>1.4166669999999999</c:v>
                </c:pt>
                <c:pt idx="81">
                  <c:v>1.433333</c:v>
                </c:pt>
                <c:pt idx="82">
                  <c:v>1.45</c:v>
                </c:pt>
                <c:pt idx="83">
                  <c:v>1.4666669999999999</c:v>
                </c:pt>
                <c:pt idx="84">
                  <c:v>1.483333</c:v>
                </c:pt>
                <c:pt idx="85">
                  <c:v>1.5</c:v>
                </c:pt>
                <c:pt idx="86">
                  <c:v>1.516667</c:v>
                </c:pt>
                <c:pt idx="87">
                  <c:v>1.5333330000000001</c:v>
                </c:pt>
                <c:pt idx="88">
                  <c:v>1.55</c:v>
                </c:pt>
                <c:pt idx="89">
                  <c:v>1.566667</c:v>
                </c:pt>
                <c:pt idx="90">
                  <c:v>1.5833330000000001</c:v>
                </c:pt>
                <c:pt idx="91">
                  <c:v>1.6</c:v>
                </c:pt>
                <c:pt idx="92">
                  <c:v>1.6166670000000001</c:v>
                </c:pt>
                <c:pt idx="93">
                  <c:v>1.6333329999999999</c:v>
                </c:pt>
                <c:pt idx="94">
                  <c:v>1.65</c:v>
                </c:pt>
                <c:pt idx="95">
                  <c:v>1.6666669999999999</c:v>
                </c:pt>
                <c:pt idx="96">
                  <c:v>1.683333</c:v>
                </c:pt>
                <c:pt idx="97">
                  <c:v>1.7</c:v>
                </c:pt>
                <c:pt idx="98">
                  <c:v>1.7166669999999999</c:v>
                </c:pt>
                <c:pt idx="99">
                  <c:v>1.733333</c:v>
                </c:pt>
                <c:pt idx="100">
                  <c:v>1.75</c:v>
                </c:pt>
                <c:pt idx="101">
                  <c:v>1.766667</c:v>
                </c:pt>
                <c:pt idx="102">
                  <c:v>1.7833330000000001</c:v>
                </c:pt>
                <c:pt idx="103">
                  <c:v>1.8</c:v>
                </c:pt>
                <c:pt idx="104">
                  <c:v>1.816667</c:v>
                </c:pt>
                <c:pt idx="105">
                  <c:v>1.8333330000000001</c:v>
                </c:pt>
                <c:pt idx="106">
                  <c:v>1.85</c:v>
                </c:pt>
                <c:pt idx="107">
                  <c:v>1.8666670000000001</c:v>
                </c:pt>
                <c:pt idx="108">
                  <c:v>1.8833329999999999</c:v>
                </c:pt>
                <c:pt idx="109">
                  <c:v>1.9</c:v>
                </c:pt>
                <c:pt idx="110">
                  <c:v>1.9166669999999999</c:v>
                </c:pt>
                <c:pt idx="111">
                  <c:v>1.933333</c:v>
                </c:pt>
                <c:pt idx="112">
                  <c:v>1.95</c:v>
                </c:pt>
                <c:pt idx="113">
                  <c:v>1.9666669999999999</c:v>
                </c:pt>
                <c:pt idx="114">
                  <c:v>1.983333</c:v>
                </c:pt>
                <c:pt idx="115">
                  <c:v>2</c:v>
                </c:pt>
                <c:pt idx="116">
                  <c:v>2.016667</c:v>
                </c:pt>
                <c:pt idx="117">
                  <c:v>2.0333329999999998</c:v>
                </c:pt>
                <c:pt idx="118">
                  <c:v>2.0499999999999998</c:v>
                </c:pt>
                <c:pt idx="119">
                  <c:v>2.0666669999999998</c:v>
                </c:pt>
                <c:pt idx="120">
                  <c:v>2.0833330000000001</c:v>
                </c:pt>
                <c:pt idx="121">
                  <c:v>2.1</c:v>
                </c:pt>
                <c:pt idx="122">
                  <c:v>2.1166670000000001</c:v>
                </c:pt>
                <c:pt idx="123">
                  <c:v>2.1333329999999999</c:v>
                </c:pt>
                <c:pt idx="124">
                  <c:v>2.15</c:v>
                </c:pt>
                <c:pt idx="125">
                  <c:v>2.1666669999999999</c:v>
                </c:pt>
                <c:pt idx="126">
                  <c:v>2.1833330000000002</c:v>
                </c:pt>
                <c:pt idx="127">
                  <c:v>2.2000000000000002</c:v>
                </c:pt>
                <c:pt idx="128">
                  <c:v>2.2166670000000002</c:v>
                </c:pt>
                <c:pt idx="129">
                  <c:v>2.233333</c:v>
                </c:pt>
                <c:pt idx="130">
                  <c:v>2.25</c:v>
                </c:pt>
                <c:pt idx="131">
                  <c:v>2.266667</c:v>
                </c:pt>
                <c:pt idx="132">
                  <c:v>2.2833329999999998</c:v>
                </c:pt>
                <c:pt idx="133">
                  <c:v>2.2999999999999998</c:v>
                </c:pt>
                <c:pt idx="134">
                  <c:v>2.3166669999999998</c:v>
                </c:pt>
                <c:pt idx="135">
                  <c:v>2.3333330000000001</c:v>
                </c:pt>
                <c:pt idx="136">
                  <c:v>2.35</c:v>
                </c:pt>
                <c:pt idx="137">
                  <c:v>2.3666670000000001</c:v>
                </c:pt>
                <c:pt idx="138">
                  <c:v>2.3833329999999999</c:v>
                </c:pt>
                <c:pt idx="139">
                  <c:v>2.4</c:v>
                </c:pt>
                <c:pt idx="140">
                  <c:v>2.4166669999999999</c:v>
                </c:pt>
                <c:pt idx="141">
                  <c:v>2.4333330000000002</c:v>
                </c:pt>
                <c:pt idx="142">
                  <c:v>2.4500000000000002</c:v>
                </c:pt>
                <c:pt idx="143">
                  <c:v>2.4666670000000002</c:v>
                </c:pt>
                <c:pt idx="144">
                  <c:v>2.483333</c:v>
                </c:pt>
                <c:pt idx="145">
                  <c:v>2.5</c:v>
                </c:pt>
                <c:pt idx="146">
                  <c:v>2.516667</c:v>
                </c:pt>
                <c:pt idx="147">
                  <c:v>2.5333329999999998</c:v>
                </c:pt>
                <c:pt idx="148">
                  <c:v>2.5499999999999998</c:v>
                </c:pt>
                <c:pt idx="149">
                  <c:v>2.5666669999999998</c:v>
                </c:pt>
                <c:pt idx="150">
                  <c:v>2.5833330000000001</c:v>
                </c:pt>
                <c:pt idx="151">
                  <c:v>2.6</c:v>
                </c:pt>
                <c:pt idx="152">
                  <c:v>2.6166670000000001</c:v>
                </c:pt>
                <c:pt idx="153">
                  <c:v>2.6333329999999999</c:v>
                </c:pt>
                <c:pt idx="154">
                  <c:v>2.65</c:v>
                </c:pt>
                <c:pt idx="155">
                  <c:v>2.6666669999999999</c:v>
                </c:pt>
                <c:pt idx="156">
                  <c:v>2.6833330000000002</c:v>
                </c:pt>
                <c:pt idx="157">
                  <c:v>2.7</c:v>
                </c:pt>
                <c:pt idx="158">
                  <c:v>2.7166670000000002</c:v>
                </c:pt>
                <c:pt idx="159">
                  <c:v>2.733333</c:v>
                </c:pt>
                <c:pt idx="160">
                  <c:v>2.75</c:v>
                </c:pt>
                <c:pt idx="161">
                  <c:v>2.766667</c:v>
                </c:pt>
                <c:pt idx="162">
                  <c:v>2.7833329999999998</c:v>
                </c:pt>
                <c:pt idx="163">
                  <c:v>2.8</c:v>
                </c:pt>
                <c:pt idx="164">
                  <c:v>2.8166669999999998</c:v>
                </c:pt>
                <c:pt idx="165">
                  <c:v>2.8333330000000001</c:v>
                </c:pt>
                <c:pt idx="166">
                  <c:v>2.85</c:v>
                </c:pt>
                <c:pt idx="167">
                  <c:v>2.8666670000000001</c:v>
                </c:pt>
                <c:pt idx="168">
                  <c:v>2.8833329999999999</c:v>
                </c:pt>
                <c:pt idx="169">
                  <c:v>2.9</c:v>
                </c:pt>
                <c:pt idx="170">
                  <c:v>2.9166669999999999</c:v>
                </c:pt>
                <c:pt idx="171">
                  <c:v>2.9333330000000002</c:v>
                </c:pt>
                <c:pt idx="172">
                  <c:v>2.95</c:v>
                </c:pt>
                <c:pt idx="173">
                  <c:v>2.9666670000000002</c:v>
                </c:pt>
                <c:pt idx="174">
                  <c:v>2.983333</c:v>
                </c:pt>
                <c:pt idx="175">
                  <c:v>3</c:v>
                </c:pt>
                <c:pt idx="176">
                  <c:v>3.016667</c:v>
                </c:pt>
                <c:pt idx="177">
                  <c:v>3.0333329999999998</c:v>
                </c:pt>
                <c:pt idx="178">
                  <c:v>3.05</c:v>
                </c:pt>
                <c:pt idx="179">
                  <c:v>3.0666669999999998</c:v>
                </c:pt>
                <c:pt idx="180">
                  <c:v>3.0833330000000001</c:v>
                </c:pt>
                <c:pt idx="181">
                  <c:v>3.1</c:v>
                </c:pt>
                <c:pt idx="182">
                  <c:v>3.1166670000000001</c:v>
                </c:pt>
                <c:pt idx="183">
                  <c:v>3.1333329999999999</c:v>
                </c:pt>
                <c:pt idx="184">
                  <c:v>3.15</c:v>
                </c:pt>
                <c:pt idx="185">
                  <c:v>3.1666669999999999</c:v>
                </c:pt>
                <c:pt idx="186">
                  <c:v>3.1833330000000002</c:v>
                </c:pt>
                <c:pt idx="187">
                  <c:v>3.2</c:v>
                </c:pt>
                <c:pt idx="188">
                  <c:v>3.2166670000000002</c:v>
                </c:pt>
                <c:pt idx="189">
                  <c:v>3.233333</c:v>
                </c:pt>
                <c:pt idx="190">
                  <c:v>3.25</c:v>
                </c:pt>
                <c:pt idx="191">
                  <c:v>3.266667</c:v>
                </c:pt>
                <c:pt idx="192">
                  <c:v>3.2833329999999998</c:v>
                </c:pt>
                <c:pt idx="193">
                  <c:v>3.3</c:v>
                </c:pt>
                <c:pt idx="194">
                  <c:v>3.3166669999999998</c:v>
                </c:pt>
                <c:pt idx="195">
                  <c:v>3.3333330000000001</c:v>
                </c:pt>
                <c:pt idx="196">
                  <c:v>3.35</c:v>
                </c:pt>
                <c:pt idx="197">
                  <c:v>3.3666670000000001</c:v>
                </c:pt>
                <c:pt idx="198">
                  <c:v>3.3833329999999999</c:v>
                </c:pt>
                <c:pt idx="199">
                  <c:v>3.4</c:v>
                </c:pt>
                <c:pt idx="200">
                  <c:v>3.4166669999999999</c:v>
                </c:pt>
                <c:pt idx="201">
                  <c:v>3.4333330000000002</c:v>
                </c:pt>
                <c:pt idx="202">
                  <c:v>3.45</c:v>
                </c:pt>
                <c:pt idx="203">
                  <c:v>3.4666670000000002</c:v>
                </c:pt>
                <c:pt idx="204">
                  <c:v>3.483333</c:v>
                </c:pt>
                <c:pt idx="205">
                  <c:v>3.5</c:v>
                </c:pt>
                <c:pt idx="206">
                  <c:v>3.516667</c:v>
                </c:pt>
                <c:pt idx="207">
                  <c:v>3.5333329999999998</c:v>
                </c:pt>
                <c:pt idx="208">
                  <c:v>3.55</c:v>
                </c:pt>
                <c:pt idx="209">
                  <c:v>3.5666669999999998</c:v>
                </c:pt>
                <c:pt idx="210">
                  <c:v>3.5833330000000001</c:v>
                </c:pt>
                <c:pt idx="211">
                  <c:v>3.6</c:v>
                </c:pt>
                <c:pt idx="212">
                  <c:v>3.6166670000000001</c:v>
                </c:pt>
                <c:pt idx="213">
                  <c:v>3.6333329999999999</c:v>
                </c:pt>
                <c:pt idx="214">
                  <c:v>3.65</c:v>
                </c:pt>
                <c:pt idx="215">
                  <c:v>3.6666669999999999</c:v>
                </c:pt>
                <c:pt idx="216">
                  <c:v>3.6833330000000002</c:v>
                </c:pt>
                <c:pt idx="217">
                  <c:v>3.7</c:v>
                </c:pt>
                <c:pt idx="218">
                  <c:v>3.7166670000000002</c:v>
                </c:pt>
                <c:pt idx="219">
                  <c:v>3.733333</c:v>
                </c:pt>
                <c:pt idx="220">
                  <c:v>3.75</c:v>
                </c:pt>
                <c:pt idx="221">
                  <c:v>3.766667</c:v>
                </c:pt>
                <c:pt idx="222">
                  <c:v>3.7833329999999998</c:v>
                </c:pt>
                <c:pt idx="223">
                  <c:v>3.8</c:v>
                </c:pt>
                <c:pt idx="224">
                  <c:v>3.8166669999999998</c:v>
                </c:pt>
                <c:pt idx="225">
                  <c:v>3.8333330000000001</c:v>
                </c:pt>
                <c:pt idx="226">
                  <c:v>3.85</c:v>
                </c:pt>
                <c:pt idx="227">
                  <c:v>3.8666670000000001</c:v>
                </c:pt>
                <c:pt idx="228">
                  <c:v>3.8833329999999999</c:v>
                </c:pt>
                <c:pt idx="229">
                  <c:v>3.9</c:v>
                </c:pt>
                <c:pt idx="230">
                  <c:v>3.9166669999999999</c:v>
                </c:pt>
                <c:pt idx="231">
                  <c:v>3.9333330000000002</c:v>
                </c:pt>
                <c:pt idx="232">
                  <c:v>3.95</c:v>
                </c:pt>
                <c:pt idx="233">
                  <c:v>3.9666670000000002</c:v>
                </c:pt>
                <c:pt idx="234">
                  <c:v>3.983333</c:v>
                </c:pt>
                <c:pt idx="235">
                  <c:v>4</c:v>
                </c:pt>
                <c:pt idx="236">
                  <c:v>4.016667</c:v>
                </c:pt>
                <c:pt idx="237">
                  <c:v>4.0333329999999998</c:v>
                </c:pt>
                <c:pt idx="238">
                  <c:v>4.05</c:v>
                </c:pt>
                <c:pt idx="239">
                  <c:v>4.0666669999999998</c:v>
                </c:pt>
                <c:pt idx="240">
                  <c:v>4.0833329999999997</c:v>
                </c:pt>
                <c:pt idx="241">
                  <c:v>4.0999999999999996</c:v>
                </c:pt>
                <c:pt idx="242">
                  <c:v>4.1166669999999996</c:v>
                </c:pt>
                <c:pt idx="243">
                  <c:v>4.1333330000000004</c:v>
                </c:pt>
                <c:pt idx="244">
                  <c:v>4.1500000000000004</c:v>
                </c:pt>
                <c:pt idx="245">
                  <c:v>4.1666670000000003</c:v>
                </c:pt>
                <c:pt idx="246">
                  <c:v>4.1833330000000002</c:v>
                </c:pt>
                <c:pt idx="247">
                  <c:v>4.2</c:v>
                </c:pt>
                <c:pt idx="248">
                  <c:v>4.2166670000000002</c:v>
                </c:pt>
                <c:pt idx="249">
                  <c:v>4.233333</c:v>
                </c:pt>
                <c:pt idx="250">
                  <c:v>4.25</c:v>
                </c:pt>
                <c:pt idx="251">
                  <c:v>4.266667</c:v>
                </c:pt>
                <c:pt idx="252">
                  <c:v>4.2833329999999998</c:v>
                </c:pt>
                <c:pt idx="253">
                  <c:v>4.3</c:v>
                </c:pt>
                <c:pt idx="254">
                  <c:v>4.3166669999999998</c:v>
                </c:pt>
                <c:pt idx="255">
                  <c:v>4.3333329999999997</c:v>
                </c:pt>
                <c:pt idx="256">
                  <c:v>4.3499999999999996</c:v>
                </c:pt>
                <c:pt idx="257">
                  <c:v>4.3666669999999996</c:v>
                </c:pt>
                <c:pt idx="258">
                  <c:v>4.3833330000000004</c:v>
                </c:pt>
                <c:pt idx="259">
                  <c:v>4.4000000000000004</c:v>
                </c:pt>
                <c:pt idx="260">
                  <c:v>4.4166670000000003</c:v>
                </c:pt>
                <c:pt idx="261">
                  <c:v>4.4333330000000002</c:v>
                </c:pt>
                <c:pt idx="262">
                  <c:v>4.45</c:v>
                </c:pt>
                <c:pt idx="263">
                  <c:v>4.4666670000000002</c:v>
                </c:pt>
                <c:pt idx="264">
                  <c:v>4.483333</c:v>
                </c:pt>
                <c:pt idx="265">
                  <c:v>4.5</c:v>
                </c:pt>
                <c:pt idx="266">
                  <c:v>4.516667</c:v>
                </c:pt>
                <c:pt idx="267">
                  <c:v>4.5333329999999998</c:v>
                </c:pt>
                <c:pt idx="268">
                  <c:v>4.55</c:v>
                </c:pt>
                <c:pt idx="269">
                  <c:v>4.5666669999999998</c:v>
                </c:pt>
                <c:pt idx="270">
                  <c:v>4.5833329999999997</c:v>
                </c:pt>
                <c:pt idx="271">
                  <c:v>4.5999999999999996</c:v>
                </c:pt>
                <c:pt idx="272">
                  <c:v>4.6166669999999996</c:v>
                </c:pt>
                <c:pt idx="273">
                  <c:v>4.6333330000000004</c:v>
                </c:pt>
                <c:pt idx="274">
                  <c:v>4.6500000000000004</c:v>
                </c:pt>
                <c:pt idx="275">
                  <c:v>4.6666670000000003</c:v>
                </c:pt>
                <c:pt idx="276">
                  <c:v>4.6833330000000002</c:v>
                </c:pt>
                <c:pt idx="277">
                  <c:v>4.7</c:v>
                </c:pt>
                <c:pt idx="278">
                  <c:v>4.7166670000000002</c:v>
                </c:pt>
                <c:pt idx="279">
                  <c:v>4.733333</c:v>
                </c:pt>
                <c:pt idx="280">
                  <c:v>4.75</c:v>
                </c:pt>
                <c:pt idx="281">
                  <c:v>4.766667</c:v>
                </c:pt>
                <c:pt idx="282">
                  <c:v>4.7833329999999998</c:v>
                </c:pt>
                <c:pt idx="283">
                  <c:v>4.8</c:v>
                </c:pt>
                <c:pt idx="284">
                  <c:v>4.8166669999999998</c:v>
                </c:pt>
                <c:pt idx="285">
                  <c:v>4.8333329999999997</c:v>
                </c:pt>
                <c:pt idx="286">
                  <c:v>4.8499999999999996</c:v>
                </c:pt>
                <c:pt idx="287">
                  <c:v>4.8666669999999996</c:v>
                </c:pt>
                <c:pt idx="288">
                  <c:v>4.8833330000000004</c:v>
                </c:pt>
                <c:pt idx="289">
                  <c:v>4.9000000000000004</c:v>
                </c:pt>
                <c:pt idx="290">
                  <c:v>4.9166670000000003</c:v>
                </c:pt>
                <c:pt idx="291">
                  <c:v>4.9333330000000002</c:v>
                </c:pt>
                <c:pt idx="292">
                  <c:v>4.95</c:v>
                </c:pt>
                <c:pt idx="293">
                  <c:v>4.9666670000000002</c:v>
                </c:pt>
                <c:pt idx="294">
                  <c:v>4.983333</c:v>
                </c:pt>
                <c:pt idx="295">
                  <c:v>5</c:v>
                </c:pt>
                <c:pt idx="296">
                  <c:v>5.016667</c:v>
                </c:pt>
                <c:pt idx="297">
                  <c:v>5.0333329999999998</c:v>
                </c:pt>
                <c:pt idx="298">
                  <c:v>5.05</c:v>
                </c:pt>
                <c:pt idx="299">
                  <c:v>5.0666669999999998</c:v>
                </c:pt>
                <c:pt idx="300">
                  <c:v>5.0833329999999997</c:v>
                </c:pt>
                <c:pt idx="301">
                  <c:v>5.0999999999999996</c:v>
                </c:pt>
                <c:pt idx="302">
                  <c:v>5.1166669999999996</c:v>
                </c:pt>
                <c:pt idx="303">
                  <c:v>5.1333330000000004</c:v>
                </c:pt>
                <c:pt idx="304">
                  <c:v>5.15</c:v>
                </c:pt>
                <c:pt idx="305">
                  <c:v>5.1666670000000003</c:v>
                </c:pt>
                <c:pt idx="306">
                  <c:v>5.1833330000000002</c:v>
                </c:pt>
                <c:pt idx="307">
                  <c:v>5.2</c:v>
                </c:pt>
                <c:pt idx="308">
                  <c:v>5.2166670000000002</c:v>
                </c:pt>
                <c:pt idx="309">
                  <c:v>5.233333</c:v>
                </c:pt>
                <c:pt idx="310">
                  <c:v>5.25</c:v>
                </c:pt>
                <c:pt idx="311">
                  <c:v>5.266667</c:v>
                </c:pt>
                <c:pt idx="312">
                  <c:v>5.2833329999999998</c:v>
                </c:pt>
                <c:pt idx="313">
                  <c:v>5.3</c:v>
                </c:pt>
                <c:pt idx="314">
                  <c:v>5.3166669999999998</c:v>
                </c:pt>
                <c:pt idx="315">
                  <c:v>5.3333329999999997</c:v>
                </c:pt>
                <c:pt idx="316">
                  <c:v>5.35</c:v>
                </c:pt>
                <c:pt idx="317">
                  <c:v>5.3666669999999996</c:v>
                </c:pt>
                <c:pt idx="318">
                  <c:v>5.3833330000000004</c:v>
                </c:pt>
                <c:pt idx="319">
                  <c:v>5.4</c:v>
                </c:pt>
                <c:pt idx="320">
                  <c:v>5.4166670000000003</c:v>
                </c:pt>
                <c:pt idx="321">
                  <c:v>5.4333330000000002</c:v>
                </c:pt>
                <c:pt idx="322">
                  <c:v>5.45</c:v>
                </c:pt>
                <c:pt idx="323">
                  <c:v>5.4666670000000002</c:v>
                </c:pt>
                <c:pt idx="324">
                  <c:v>5.483333</c:v>
                </c:pt>
                <c:pt idx="325">
                  <c:v>5.5</c:v>
                </c:pt>
                <c:pt idx="326">
                  <c:v>5.516667</c:v>
                </c:pt>
                <c:pt idx="327">
                  <c:v>5.5333329999999998</c:v>
                </c:pt>
                <c:pt idx="328">
                  <c:v>5.55</c:v>
                </c:pt>
                <c:pt idx="329">
                  <c:v>5.5666669999999998</c:v>
                </c:pt>
                <c:pt idx="330">
                  <c:v>5.5833329999999997</c:v>
                </c:pt>
                <c:pt idx="331">
                  <c:v>5.6</c:v>
                </c:pt>
                <c:pt idx="332">
                  <c:v>5.6166669999999996</c:v>
                </c:pt>
                <c:pt idx="333">
                  <c:v>5.6333330000000004</c:v>
                </c:pt>
                <c:pt idx="334">
                  <c:v>5.65</c:v>
                </c:pt>
                <c:pt idx="335">
                  <c:v>5.6666670000000003</c:v>
                </c:pt>
                <c:pt idx="336">
                  <c:v>5.6833330000000002</c:v>
                </c:pt>
                <c:pt idx="337">
                  <c:v>5.7</c:v>
                </c:pt>
                <c:pt idx="338">
                  <c:v>5.7166670000000002</c:v>
                </c:pt>
                <c:pt idx="339">
                  <c:v>5.733333</c:v>
                </c:pt>
                <c:pt idx="340">
                  <c:v>5.75</c:v>
                </c:pt>
                <c:pt idx="341">
                  <c:v>5.766667</c:v>
                </c:pt>
                <c:pt idx="342">
                  <c:v>5.7833329999999998</c:v>
                </c:pt>
                <c:pt idx="343">
                  <c:v>5.8</c:v>
                </c:pt>
                <c:pt idx="344">
                  <c:v>5.8166669999999998</c:v>
                </c:pt>
                <c:pt idx="345">
                  <c:v>5.8333329999999997</c:v>
                </c:pt>
                <c:pt idx="346">
                  <c:v>5.85</c:v>
                </c:pt>
                <c:pt idx="347">
                  <c:v>5.8666669999999996</c:v>
                </c:pt>
                <c:pt idx="348">
                  <c:v>5.8833330000000004</c:v>
                </c:pt>
                <c:pt idx="349">
                  <c:v>5.9</c:v>
                </c:pt>
                <c:pt idx="350">
                  <c:v>5.9166670000000003</c:v>
                </c:pt>
                <c:pt idx="351">
                  <c:v>5.9333330000000002</c:v>
                </c:pt>
                <c:pt idx="352">
                  <c:v>5.95</c:v>
                </c:pt>
                <c:pt idx="353">
                  <c:v>5.9666670000000002</c:v>
                </c:pt>
                <c:pt idx="354">
                  <c:v>5.983333</c:v>
                </c:pt>
                <c:pt idx="355">
                  <c:v>6</c:v>
                </c:pt>
                <c:pt idx="356">
                  <c:v>6.016667</c:v>
                </c:pt>
                <c:pt idx="357">
                  <c:v>6.0333329999999998</c:v>
                </c:pt>
                <c:pt idx="358">
                  <c:v>6.05</c:v>
                </c:pt>
                <c:pt idx="359">
                  <c:v>6.0666669999999998</c:v>
                </c:pt>
                <c:pt idx="360">
                  <c:v>6.0833329999999997</c:v>
                </c:pt>
                <c:pt idx="361">
                  <c:v>6.1</c:v>
                </c:pt>
                <c:pt idx="362">
                  <c:v>6.1166669999999996</c:v>
                </c:pt>
                <c:pt idx="363">
                  <c:v>6.1333330000000004</c:v>
                </c:pt>
                <c:pt idx="364">
                  <c:v>6.15</c:v>
                </c:pt>
                <c:pt idx="365">
                  <c:v>6.1666670000000003</c:v>
                </c:pt>
                <c:pt idx="366">
                  <c:v>6.1833330000000002</c:v>
                </c:pt>
                <c:pt idx="367">
                  <c:v>6.2</c:v>
                </c:pt>
                <c:pt idx="368">
                  <c:v>6.2166670000000002</c:v>
                </c:pt>
                <c:pt idx="369">
                  <c:v>6.233333</c:v>
                </c:pt>
                <c:pt idx="370">
                  <c:v>6.25</c:v>
                </c:pt>
                <c:pt idx="371">
                  <c:v>6.266667</c:v>
                </c:pt>
                <c:pt idx="372">
                  <c:v>6.2833329999999998</c:v>
                </c:pt>
                <c:pt idx="373">
                  <c:v>6.3</c:v>
                </c:pt>
                <c:pt idx="374">
                  <c:v>6.3166669999999998</c:v>
                </c:pt>
                <c:pt idx="375">
                  <c:v>6.3333329999999997</c:v>
                </c:pt>
                <c:pt idx="376">
                  <c:v>6.35</c:v>
                </c:pt>
                <c:pt idx="377">
                  <c:v>6.3666669999999996</c:v>
                </c:pt>
                <c:pt idx="378">
                  <c:v>6.3833330000000004</c:v>
                </c:pt>
                <c:pt idx="379">
                  <c:v>6.4</c:v>
                </c:pt>
                <c:pt idx="380">
                  <c:v>6.4166670000000003</c:v>
                </c:pt>
                <c:pt idx="381">
                  <c:v>6.4333330000000002</c:v>
                </c:pt>
                <c:pt idx="382">
                  <c:v>6.45</c:v>
                </c:pt>
                <c:pt idx="383">
                  <c:v>6.4666670000000002</c:v>
                </c:pt>
                <c:pt idx="384">
                  <c:v>6.483333</c:v>
                </c:pt>
                <c:pt idx="385">
                  <c:v>6.5</c:v>
                </c:pt>
                <c:pt idx="386">
                  <c:v>6.516667</c:v>
                </c:pt>
                <c:pt idx="387">
                  <c:v>6.5333329999999998</c:v>
                </c:pt>
                <c:pt idx="388">
                  <c:v>6.55</c:v>
                </c:pt>
                <c:pt idx="389">
                  <c:v>6.5666669999999998</c:v>
                </c:pt>
                <c:pt idx="390">
                  <c:v>6.5833329999999997</c:v>
                </c:pt>
                <c:pt idx="391">
                  <c:v>6.6</c:v>
                </c:pt>
                <c:pt idx="392">
                  <c:v>6.6166669999999996</c:v>
                </c:pt>
                <c:pt idx="393">
                  <c:v>6.6333330000000004</c:v>
                </c:pt>
                <c:pt idx="394">
                  <c:v>6.65</c:v>
                </c:pt>
                <c:pt idx="395">
                  <c:v>6.6666670000000003</c:v>
                </c:pt>
                <c:pt idx="396">
                  <c:v>6.6833330000000002</c:v>
                </c:pt>
                <c:pt idx="397">
                  <c:v>6.7</c:v>
                </c:pt>
                <c:pt idx="398">
                  <c:v>6.7166670000000002</c:v>
                </c:pt>
                <c:pt idx="399">
                  <c:v>6.733333</c:v>
                </c:pt>
                <c:pt idx="400">
                  <c:v>6.75</c:v>
                </c:pt>
                <c:pt idx="401">
                  <c:v>6.766667</c:v>
                </c:pt>
                <c:pt idx="402">
                  <c:v>6.7833329999999998</c:v>
                </c:pt>
                <c:pt idx="403">
                  <c:v>6.8</c:v>
                </c:pt>
                <c:pt idx="404">
                  <c:v>6.8166669999999998</c:v>
                </c:pt>
                <c:pt idx="405">
                  <c:v>6.8333329999999997</c:v>
                </c:pt>
                <c:pt idx="406">
                  <c:v>6.85</c:v>
                </c:pt>
                <c:pt idx="407">
                  <c:v>6.8666669999999996</c:v>
                </c:pt>
                <c:pt idx="408">
                  <c:v>6.8833330000000004</c:v>
                </c:pt>
                <c:pt idx="409">
                  <c:v>6.9</c:v>
                </c:pt>
                <c:pt idx="410">
                  <c:v>6.9166670000000003</c:v>
                </c:pt>
                <c:pt idx="411">
                  <c:v>6.9333330000000002</c:v>
                </c:pt>
                <c:pt idx="412">
                  <c:v>6.95</c:v>
                </c:pt>
                <c:pt idx="413">
                  <c:v>6.9666670000000002</c:v>
                </c:pt>
                <c:pt idx="414">
                  <c:v>6.983333</c:v>
                </c:pt>
                <c:pt idx="415">
                  <c:v>7</c:v>
                </c:pt>
                <c:pt idx="416">
                  <c:v>7.016667</c:v>
                </c:pt>
                <c:pt idx="417">
                  <c:v>7.0333329999999998</c:v>
                </c:pt>
                <c:pt idx="418">
                  <c:v>7.05</c:v>
                </c:pt>
                <c:pt idx="419">
                  <c:v>7.0666669999999998</c:v>
                </c:pt>
                <c:pt idx="420">
                  <c:v>7.0833329999999997</c:v>
                </c:pt>
                <c:pt idx="421">
                  <c:v>7.1</c:v>
                </c:pt>
                <c:pt idx="422">
                  <c:v>7.1166669999999996</c:v>
                </c:pt>
                <c:pt idx="423">
                  <c:v>7.1333330000000004</c:v>
                </c:pt>
                <c:pt idx="424">
                  <c:v>7.15</c:v>
                </c:pt>
                <c:pt idx="425">
                  <c:v>7.1666670000000003</c:v>
                </c:pt>
                <c:pt idx="426">
                  <c:v>7.1833330000000002</c:v>
                </c:pt>
                <c:pt idx="427">
                  <c:v>7.2</c:v>
                </c:pt>
                <c:pt idx="428">
                  <c:v>7.2166670000000002</c:v>
                </c:pt>
                <c:pt idx="429">
                  <c:v>7.233333</c:v>
                </c:pt>
                <c:pt idx="430">
                  <c:v>7.25</c:v>
                </c:pt>
                <c:pt idx="431">
                  <c:v>7.266667</c:v>
                </c:pt>
                <c:pt idx="432">
                  <c:v>7.2833329999999998</c:v>
                </c:pt>
                <c:pt idx="433">
                  <c:v>7.3</c:v>
                </c:pt>
                <c:pt idx="434">
                  <c:v>7.3166669999999998</c:v>
                </c:pt>
                <c:pt idx="435">
                  <c:v>7.3333329999999997</c:v>
                </c:pt>
                <c:pt idx="436">
                  <c:v>7.35</c:v>
                </c:pt>
                <c:pt idx="437">
                  <c:v>7.3666669999999996</c:v>
                </c:pt>
                <c:pt idx="438">
                  <c:v>7.3833330000000004</c:v>
                </c:pt>
                <c:pt idx="439">
                  <c:v>7.4</c:v>
                </c:pt>
                <c:pt idx="440">
                  <c:v>7.4166670000000003</c:v>
                </c:pt>
                <c:pt idx="441">
                  <c:v>7.4333330000000002</c:v>
                </c:pt>
                <c:pt idx="442">
                  <c:v>7.45</c:v>
                </c:pt>
                <c:pt idx="443">
                  <c:v>7.4666670000000002</c:v>
                </c:pt>
                <c:pt idx="444">
                  <c:v>7.483333</c:v>
                </c:pt>
                <c:pt idx="445">
                  <c:v>7.5</c:v>
                </c:pt>
                <c:pt idx="446">
                  <c:v>7.516667</c:v>
                </c:pt>
                <c:pt idx="447">
                  <c:v>7.5333329999999998</c:v>
                </c:pt>
                <c:pt idx="448">
                  <c:v>7.55</c:v>
                </c:pt>
                <c:pt idx="449">
                  <c:v>7.5666669999999998</c:v>
                </c:pt>
                <c:pt idx="450">
                  <c:v>7.5833329999999997</c:v>
                </c:pt>
                <c:pt idx="451">
                  <c:v>7.6</c:v>
                </c:pt>
                <c:pt idx="452">
                  <c:v>7.6166669999999996</c:v>
                </c:pt>
                <c:pt idx="453">
                  <c:v>7.6333330000000004</c:v>
                </c:pt>
                <c:pt idx="454">
                  <c:v>7.65</c:v>
                </c:pt>
                <c:pt idx="455">
                  <c:v>7.6666670000000003</c:v>
                </c:pt>
                <c:pt idx="456">
                  <c:v>7.6833330000000002</c:v>
                </c:pt>
                <c:pt idx="457">
                  <c:v>7.7</c:v>
                </c:pt>
                <c:pt idx="458">
                  <c:v>7.7166670000000002</c:v>
                </c:pt>
                <c:pt idx="459">
                  <c:v>7.733333</c:v>
                </c:pt>
                <c:pt idx="460">
                  <c:v>7.75</c:v>
                </c:pt>
                <c:pt idx="461">
                  <c:v>7.766667</c:v>
                </c:pt>
                <c:pt idx="462">
                  <c:v>7.7833329999999998</c:v>
                </c:pt>
                <c:pt idx="463">
                  <c:v>7.8</c:v>
                </c:pt>
                <c:pt idx="464">
                  <c:v>7.8166669999999998</c:v>
                </c:pt>
                <c:pt idx="465">
                  <c:v>7.8333329999999997</c:v>
                </c:pt>
                <c:pt idx="466">
                  <c:v>7.85</c:v>
                </c:pt>
                <c:pt idx="467">
                  <c:v>7.8666669999999996</c:v>
                </c:pt>
                <c:pt idx="468">
                  <c:v>7.8833330000000004</c:v>
                </c:pt>
                <c:pt idx="469">
                  <c:v>7.9</c:v>
                </c:pt>
                <c:pt idx="470">
                  <c:v>7.9166670000000003</c:v>
                </c:pt>
                <c:pt idx="471">
                  <c:v>7.9333330000000002</c:v>
                </c:pt>
                <c:pt idx="472">
                  <c:v>7.95</c:v>
                </c:pt>
                <c:pt idx="473">
                  <c:v>7.9666670000000002</c:v>
                </c:pt>
                <c:pt idx="474">
                  <c:v>7.983333</c:v>
                </c:pt>
                <c:pt idx="475">
                  <c:v>8</c:v>
                </c:pt>
                <c:pt idx="476">
                  <c:v>8.016667</c:v>
                </c:pt>
                <c:pt idx="477">
                  <c:v>8.0333330000000007</c:v>
                </c:pt>
                <c:pt idx="478">
                  <c:v>8.0500000000000007</c:v>
                </c:pt>
                <c:pt idx="479">
                  <c:v>8.0666670000000007</c:v>
                </c:pt>
                <c:pt idx="480">
                  <c:v>8.0833329999999997</c:v>
                </c:pt>
                <c:pt idx="481">
                  <c:v>8.1</c:v>
                </c:pt>
                <c:pt idx="482">
                  <c:v>8.1166669999999996</c:v>
                </c:pt>
                <c:pt idx="483">
                  <c:v>8.1333330000000004</c:v>
                </c:pt>
                <c:pt idx="484">
                  <c:v>8.15</c:v>
                </c:pt>
                <c:pt idx="485">
                  <c:v>8.1666670000000003</c:v>
                </c:pt>
                <c:pt idx="486">
                  <c:v>8.1833329999999993</c:v>
                </c:pt>
                <c:pt idx="487">
                  <c:v>8.1999999999999993</c:v>
                </c:pt>
                <c:pt idx="488">
                  <c:v>8.2166669999999993</c:v>
                </c:pt>
                <c:pt idx="489">
                  <c:v>8.233333</c:v>
                </c:pt>
                <c:pt idx="490">
                  <c:v>8.25</c:v>
                </c:pt>
                <c:pt idx="491">
                  <c:v>8.266667</c:v>
                </c:pt>
                <c:pt idx="492">
                  <c:v>8.2833330000000007</c:v>
                </c:pt>
                <c:pt idx="493">
                  <c:v>8.3000000000000007</c:v>
                </c:pt>
                <c:pt idx="494">
                  <c:v>8.3166670000000007</c:v>
                </c:pt>
                <c:pt idx="495">
                  <c:v>8.3333329999999997</c:v>
                </c:pt>
                <c:pt idx="496">
                  <c:v>8.35</c:v>
                </c:pt>
                <c:pt idx="497">
                  <c:v>8.3666669999999996</c:v>
                </c:pt>
                <c:pt idx="498">
                  <c:v>8.3833330000000004</c:v>
                </c:pt>
                <c:pt idx="499">
                  <c:v>8.4</c:v>
                </c:pt>
                <c:pt idx="500">
                  <c:v>8.4166670000000003</c:v>
                </c:pt>
                <c:pt idx="501">
                  <c:v>8.4333329999999993</c:v>
                </c:pt>
                <c:pt idx="502">
                  <c:v>8.4499999999999993</c:v>
                </c:pt>
                <c:pt idx="503">
                  <c:v>8.4666669999999993</c:v>
                </c:pt>
                <c:pt idx="504">
                  <c:v>8.483333</c:v>
                </c:pt>
                <c:pt idx="505">
                  <c:v>8.5</c:v>
                </c:pt>
                <c:pt idx="506">
                  <c:v>8.516667</c:v>
                </c:pt>
                <c:pt idx="507">
                  <c:v>8.5333330000000007</c:v>
                </c:pt>
                <c:pt idx="508">
                  <c:v>8.5500000000000007</c:v>
                </c:pt>
                <c:pt idx="509">
                  <c:v>8.5666670000000007</c:v>
                </c:pt>
                <c:pt idx="510">
                  <c:v>8.5833329999999997</c:v>
                </c:pt>
                <c:pt idx="511">
                  <c:v>8.6</c:v>
                </c:pt>
                <c:pt idx="512">
                  <c:v>8.6166669999999996</c:v>
                </c:pt>
                <c:pt idx="513">
                  <c:v>8.6333330000000004</c:v>
                </c:pt>
                <c:pt idx="514">
                  <c:v>8.65</c:v>
                </c:pt>
                <c:pt idx="515">
                  <c:v>8.6666670000000003</c:v>
                </c:pt>
                <c:pt idx="516">
                  <c:v>8.6833329999999993</c:v>
                </c:pt>
                <c:pt idx="517">
                  <c:v>8.6999999999999993</c:v>
                </c:pt>
                <c:pt idx="518">
                  <c:v>8.7166669999999993</c:v>
                </c:pt>
                <c:pt idx="519">
                  <c:v>8.733333</c:v>
                </c:pt>
                <c:pt idx="520">
                  <c:v>8.75</c:v>
                </c:pt>
                <c:pt idx="521">
                  <c:v>8.766667</c:v>
                </c:pt>
                <c:pt idx="522">
                  <c:v>8.7833330000000007</c:v>
                </c:pt>
                <c:pt idx="523">
                  <c:v>8.8000000000000007</c:v>
                </c:pt>
                <c:pt idx="524">
                  <c:v>8.8166670000000007</c:v>
                </c:pt>
                <c:pt idx="525">
                  <c:v>8.8333329999999997</c:v>
                </c:pt>
                <c:pt idx="526">
                  <c:v>8.85</c:v>
                </c:pt>
                <c:pt idx="527">
                  <c:v>8.8666669999999996</c:v>
                </c:pt>
                <c:pt idx="528">
                  <c:v>8.8833330000000004</c:v>
                </c:pt>
                <c:pt idx="529">
                  <c:v>8.9</c:v>
                </c:pt>
                <c:pt idx="530">
                  <c:v>8.9166670000000003</c:v>
                </c:pt>
                <c:pt idx="531">
                  <c:v>8.9333329999999993</c:v>
                </c:pt>
                <c:pt idx="532">
                  <c:v>8.9499999999999993</c:v>
                </c:pt>
                <c:pt idx="533">
                  <c:v>8.9666669999999993</c:v>
                </c:pt>
                <c:pt idx="534">
                  <c:v>8.983333</c:v>
                </c:pt>
                <c:pt idx="535">
                  <c:v>9</c:v>
                </c:pt>
                <c:pt idx="536">
                  <c:v>9.016667</c:v>
                </c:pt>
                <c:pt idx="537">
                  <c:v>9.0333330000000007</c:v>
                </c:pt>
                <c:pt idx="538">
                  <c:v>9.0500000000000007</c:v>
                </c:pt>
                <c:pt idx="539">
                  <c:v>9.0666670000000007</c:v>
                </c:pt>
                <c:pt idx="540">
                  <c:v>9.0833329999999997</c:v>
                </c:pt>
                <c:pt idx="541">
                  <c:v>9.1</c:v>
                </c:pt>
                <c:pt idx="542">
                  <c:v>9.1166669999999996</c:v>
                </c:pt>
                <c:pt idx="543">
                  <c:v>9.1333330000000004</c:v>
                </c:pt>
                <c:pt idx="544">
                  <c:v>9.15</c:v>
                </c:pt>
                <c:pt idx="545">
                  <c:v>9.1666670000000003</c:v>
                </c:pt>
                <c:pt idx="546">
                  <c:v>9.1833329999999993</c:v>
                </c:pt>
                <c:pt idx="547">
                  <c:v>9.1999999999999993</c:v>
                </c:pt>
                <c:pt idx="548">
                  <c:v>9.2166669999999993</c:v>
                </c:pt>
                <c:pt idx="549">
                  <c:v>9.233333</c:v>
                </c:pt>
                <c:pt idx="550">
                  <c:v>9.25</c:v>
                </c:pt>
                <c:pt idx="551">
                  <c:v>9.266667</c:v>
                </c:pt>
                <c:pt idx="552">
                  <c:v>9.2833330000000007</c:v>
                </c:pt>
                <c:pt idx="553">
                  <c:v>9.3000000000000007</c:v>
                </c:pt>
                <c:pt idx="554">
                  <c:v>9.3166670000000007</c:v>
                </c:pt>
                <c:pt idx="555">
                  <c:v>9.3333329999999997</c:v>
                </c:pt>
                <c:pt idx="556">
                  <c:v>9.35</c:v>
                </c:pt>
                <c:pt idx="557">
                  <c:v>9.3666669999999996</c:v>
                </c:pt>
                <c:pt idx="558">
                  <c:v>9.3833330000000004</c:v>
                </c:pt>
                <c:pt idx="559">
                  <c:v>9.4</c:v>
                </c:pt>
                <c:pt idx="560">
                  <c:v>9.4166670000000003</c:v>
                </c:pt>
                <c:pt idx="561">
                  <c:v>9.4333329999999993</c:v>
                </c:pt>
                <c:pt idx="562">
                  <c:v>9.4499999999999993</c:v>
                </c:pt>
                <c:pt idx="563">
                  <c:v>9.4666669999999993</c:v>
                </c:pt>
                <c:pt idx="564">
                  <c:v>9.483333</c:v>
                </c:pt>
                <c:pt idx="565">
                  <c:v>9.5</c:v>
                </c:pt>
                <c:pt idx="566">
                  <c:v>9.516667</c:v>
                </c:pt>
                <c:pt idx="567">
                  <c:v>9.5333330000000007</c:v>
                </c:pt>
                <c:pt idx="568">
                  <c:v>9.5500000000000007</c:v>
                </c:pt>
                <c:pt idx="569">
                  <c:v>9.5666670000000007</c:v>
                </c:pt>
                <c:pt idx="570">
                  <c:v>9.5833329999999997</c:v>
                </c:pt>
                <c:pt idx="571">
                  <c:v>9.6</c:v>
                </c:pt>
                <c:pt idx="572">
                  <c:v>9.6166669999999996</c:v>
                </c:pt>
                <c:pt idx="573">
                  <c:v>9.6333330000000004</c:v>
                </c:pt>
                <c:pt idx="574">
                  <c:v>9.65</c:v>
                </c:pt>
                <c:pt idx="575">
                  <c:v>9.6666670000000003</c:v>
                </c:pt>
                <c:pt idx="576">
                  <c:v>9.6833329999999993</c:v>
                </c:pt>
                <c:pt idx="577">
                  <c:v>9.6999999999999993</c:v>
                </c:pt>
                <c:pt idx="578">
                  <c:v>9.7166669999999993</c:v>
                </c:pt>
                <c:pt idx="579">
                  <c:v>9.733333</c:v>
                </c:pt>
                <c:pt idx="580">
                  <c:v>9.75</c:v>
                </c:pt>
                <c:pt idx="581">
                  <c:v>9.766667</c:v>
                </c:pt>
                <c:pt idx="582">
                  <c:v>9.7833330000000007</c:v>
                </c:pt>
                <c:pt idx="583">
                  <c:v>9.8000000000000007</c:v>
                </c:pt>
                <c:pt idx="584">
                  <c:v>9.8166670000000007</c:v>
                </c:pt>
                <c:pt idx="585">
                  <c:v>9.8333329999999997</c:v>
                </c:pt>
                <c:pt idx="586">
                  <c:v>9.85</c:v>
                </c:pt>
                <c:pt idx="587">
                  <c:v>9.8666669999999996</c:v>
                </c:pt>
                <c:pt idx="588">
                  <c:v>9.8833330000000004</c:v>
                </c:pt>
                <c:pt idx="589">
                  <c:v>9.9</c:v>
                </c:pt>
                <c:pt idx="590">
                  <c:v>9.9166670000000003</c:v>
                </c:pt>
                <c:pt idx="591">
                  <c:v>9.9333329999999993</c:v>
                </c:pt>
                <c:pt idx="592">
                  <c:v>9.9499999999999993</c:v>
                </c:pt>
                <c:pt idx="593">
                  <c:v>9.9666669999999993</c:v>
                </c:pt>
                <c:pt idx="594">
                  <c:v>9.983333</c:v>
                </c:pt>
                <c:pt idx="595">
                  <c:v>10</c:v>
                </c:pt>
                <c:pt idx="596">
                  <c:v>10.016667</c:v>
                </c:pt>
                <c:pt idx="597">
                  <c:v>10.033333000000001</c:v>
                </c:pt>
                <c:pt idx="598">
                  <c:v>10.050000000000001</c:v>
                </c:pt>
                <c:pt idx="599">
                  <c:v>10.066667000000001</c:v>
                </c:pt>
                <c:pt idx="600">
                  <c:v>10.083333</c:v>
                </c:pt>
                <c:pt idx="601">
                  <c:v>10.1</c:v>
                </c:pt>
                <c:pt idx="602">
                  <c:v>10.116667</c:v>
                </c:pt>
                <c:pt idx="603">
                  <c:v>10.133333</c:v>
                </c:pt>
                <c:pt idx="604">
                  <c:v>10.15</c:v>
                </c:pt>
                <c:pt idx="605">
                  <c:v>10.166667</c:v>
                </c:pt>
                <c:pt idx="606">
                  <c:v>10.183332999999999</c:v>
                </c:pt>
                <c:pt idx="607">
                  <c:v>10.199999999999999</c:v>
                </c:pt>
                <c:pt idx="608">
                  <c:v>10.216666999999999</c:v>
                </c:pt>
                <c:pt idx="609">
                  <c:v>10.233333</c:v>
                </c:pt>
                <c:pt idx="610">
                  <c:v>10.25</c:v>
                </c:pt>
                <c:pt idx="611">
                  <c:v>10.266667</c:v>
                </c:pt>
                <c:pt idx="612">
                  <c:v>10.283333000000001</c:v>
                </c:pt>
                <c:pt idx="613">
                  <c:v>10.3</c:v>
                </c:pt>
                <c:pt idx="614">
                  <c:v>10.316667000000001</c:v>
                </c:pt>
                <c:pt idx="615">
                  <c:v>10.333333</c:v>
                </c:pt>
                <c:pt idx="616">
                  <c:v>10.35</c:v>
                </c:pt>
                <c:pt idx="617">
                  <c:v>10.366667</c:v>
                </c:pt>
                <c:pt idx="618">
                  <c:v>10.383333</c:v>
                </c:pt>
                <c:pt idx="619">
                  <c:v>10.4</c:v>
                </c:pt>
                <c:pt idx="620">
                  <c:v>10.416667</c:v>
                </c:pt>
                <c:pt idx="621">
                  <c:v>10.433332999999999</c:v>
                </c:pt>
                <c:pt idx="622">
                  <c:v>10.45</c:v>
                </c:pt>
                <c:pt idx="623">
                  <c:v>10.466666999999999</c:v>
                </c:pt>
                <c:pt idx="624">
                  <c:v>10.483333</c:v>
                </c:pt>
                <c:pt idx="625">
                  <c:v>10.5</c:v>
                </c:pt>
                <c:pt idx="626">
                  <c:v>10.516667</c:v>
                </c:pt>
                <c:pt idx="627">
                  <c:v>10.533333000000001</c:v>
                </c:pt>
                <c:pt idx="628">
                  <c:v>10.55</c:v>
                </c:pt>
                <c:pt idx="629">
                  <c:v>10.566667000000001</c:v>
                </c:pt>
                <c:pt idx="630">
                  <c:v>10.583333</c:v>
                </c:pt>
                <c:pt idx="631">
                  <c:v>10.6</c:v>
                </c:pt>
                <c:pt idx="632">
                  <c:v>10.616667</c:v>
                </c:pt>
                <c:pt idx="633">
                  <c:v>10.633333</c:v>
                </c:pt>
                <c:pt idx="634">
                  <c:v>10.65</c:v>
                </c:pt>
                <c:pt idx="635">
                  <c:v>10.666667</c:v>
                </c:pt>
                <c:pt idx="636">
                  <c:v>10.683332999999999</c:v>
                </c:pt>
                <c:pt idx="637">
                  <c:v>10.7</c:v>
                </c:pt>
                <c:pt idx="638">
                  <c:v>10.716666999999999</c:v>
                </c:pt>
                <c:pt idx="639">
                  <c:v>10.733333</c:v>
                </c:pt>
                <c:pt idx="640">
                  <c:v>10.75</c:v>
                </c:pt>
                <c:pt idx="641">
                  <c:v>10.766667</c:v>
                </c:pt>
                <c:pt idx="642">
                  <c:v>10.783333000000001</c:v>
                </c:pt>
                <c:pt idx="643">
                  <c:v>10.8</c:v>
                </c:pt>
                <c:pt idx="644">
                  <c:v>10.816667000000001</c:v>
                </c:pt>
                <c:pt idx="645">
                  <c:v>10.833333</c:v>
                </c:pt>
                <c:pt idx="646">
                  <c:v>10.85</c:v>
                </c:pt>
                <c:pt idx="647">
                  <c:v>10.866667</c:v>
                </c:pt>
                <c:pt idx="648">
                  <c:v>10.883333</c:v>
                </c:pt>
                <c:pt idx="649">
                  <c:v>10.9</c:v>
                </c:pt>
                <c:pt idx="650">
                  <c:v>10.916667</c:v>
                </c:pt>
                <c:pt idx="651">
                  <c:v>10.933332999999999</c:v>
                </c:pt>
                <c:pt idx="652">
                  <c:v>10.95</c:v>
                </c:pt>
                <c:pt idx="653">
                  <c:v>10.966666999999999</c:v>
                </c:pt>
                <c:pt idx="654">
                  <c:v>10.983333</c:v>
                </c:pt>
                <c:pt idx="655">
                  <c:v>11</c:v>
                </c:pt>
                <c:pt idx="656">
                  <c:v>11.016667</c:v>
                </c:pt>
                <c:pt idx="657">
                  <c:v>11.033333000000001</c:v>
                </c:pt>
                <c:pt idx="658">
                  <c:v>11.05</c:v>
                </c:pt>
                <c:pt idx="659">
                  <c:v>11.066667000000001</c:v>
                </c:pt>
                <c:pt idx="660">
                  <c:v>11.083333</c:v>
                </c:pt>
                <c:pt idx="661">
                  <c:v>11.1</c:v>
                </c:pt>
                <c:pt idx="662">
                  <c:v>11.116667</c:v>
                </c:pt>
                <c:pt idx="663">
                  <c:v>11.133333</c:v>
                </c:pt>
                <c:pt idx="664">
                  <c:v>11.15</c:v>
                </c:pt>
                <c:pt idx="665">
                  <c:v>11.166667</c:v>
                </c:pt>
                <c:pt idx="666">
                  <c:v>11.183332999999999</c:v>
                </c:pt>
                <c:pt idx="667">
                  <c:v>11.2</c:v>
                </c:pt>
                <c:pt idx="668">
                  <c:v>11.216666999999999</c:v>
                </c:pt>
                <c:pt idx="669">
                  <c:v>11.233333</c:v>
                </c:pt>
                <c:pt idx="670">
                  <c:v>11.25</c:v>
                </c:pt>
                <c:pt idx="671">
                  <c:v>11.266667</c:v>
                </c:pt>
                <c:pt idx="672">
                  <c:v>11.283333000000001</c:v>
                </c:pt>
                <c:pt idx="673">
                  <c:v>11.3</c:v>
                </c:pt>
                <c:pt idx="674">
                  <c:v>11.316667000000001</c:v>
                </c:pt>
                <c:pt idx="675">
                  <c:v>11.333333</c:v>
                </c:pt>
                <c:pt idx="676">
                  <c:v>11.35</c:v>
                </c:pt>
                <c:pt idx="677">
                  <c:v>11.366667</c:v>
                </c:pt>
                <c:pt idx="678">
                  <c:v>11.383333</c:v>
                </c:pt>
                <c:pt idx="679">
                  <c:v>11.4</c:v>
                </c:pt>
                <c:pt idx="680">
                  <c:v>11.416667</c:v>
                </c:pt>
                <c:pt idx="681">
                  <c:v>11.433332999999999</c:v>
                </c:pt>
                <c:pt idx="682">
                  <c:v>11.45</c:v>
                </c:pt>
                <c:pt idx="683">
                  <c:v>11.466666999999999</c:v>
                </c:pt>
                <c:pt idx="684">
                  <c:v>11.483333</c:v>
                </c:pt>
                <c:pt idx="685">
                  <c:v>11.5</c:v>
                </c:pt>
                <c:pt idx="686">
                  <c:v>11.516667</c:v>
                </c:pt>
                <c:pt idx="687">
                  <c:v>11.533333000000001</c:v>
                </c:pt>
                <c:pt idx="688">
                  <c:v>11.55</c:v>
                </c:pt>
                <c:pt idx="689">
                  <c:v>11.566667000000001</c:v>
                </c:pt>
                <c:pt idx="690">
                  <c:v>11.583333</c:v>
                </c:pt>
                <c:pt idx="691">
                  <c:v>11.6</c:v>
                </c:pt>
                <c:pt idx="692">
                  <c:v>11.616667</c:v>
                </c:pt>
                <c:pt idx="693">
                  <c:v>11.633333</c:v>
                </c:pt>
                <c:pt idx="694">
                  <c:v>11.65</c:v>
                </c:pt>
                <c:pt idx="695">
                  <c:v>11.666667</c:v>
                </c:pt>
                <c:pt idx="696">
                  <c:v>11.683332999999999</c:v>
                </c:pt>
                <c:pt idx="697">
                  <c:v>11.7</c:v>
                </c:pt>
                <c:pt idx="698">
                  <c:v>11.716666999999999</c:v>
                </c:pt>
                <c:pt idx="699">
                  <c:v>11.733333</c:v>
                </c:pt>
                <c:pt idx="700">
                  <c:v>11.75</c:v>
                </c:pt>
                <c:pt idx="701">
                  <c:v>11.766667</c:v>
                </c:pt>
                <c:pt idx="702">
                  <c:v>11.783333000000001</c:v>
                </c:pt>
                <c:pt idx="703">
                  <c:v>11.8</c:v>
                </c:pt>
                <c:pt idx="704">
                  <c:v>11.816667000000001</c:v>
                </c:pt>
                <c:pt idx="705">
                  <c:v>11.833333</c:v>
                </c:pt>
                <c:pt idx="706">
                  <c:v>11.85</c:v>
                </c:pt>
                <c:pt idx="707">
                  <c:v>11.866667</c:v>
                </c:pt>
                <c:pt idx="708">
                  <c:v>11.883333</c:v>
                </c:pt>
                <c:pt idx="709">
                  <c:v>11.9</c:v>
                </c:pt>
                <c:pt idx="710">
                  <c:v>11.916667</c:v>
                </c:pt>
                <c:pt idx="711">
                  <c:v>11.933332999999999</c:v>
                </c:pt>
                <c:pt idx="712">
                  <c:v>11.95</c:v>
                </c:pt>
                <c:pt idx="713">
                  <c:v>11.966666999999999</c:v>
                </c:pt>
                <c:pt idx="714">
                  <c:v>11.983333</c:v>
                </c:pt>
                <c:pt idx="715">
                  <c:v>12</c:v>
                </c:pt>
                <c:pt idx="716">
                  <c:v>12.016667</c:v>
                </c:pt>
                <c:pt idx="717">
                  <c:v>12.033333000000001</c:v>
                </c:pt>
                <c:pt idx="718">
                  <c:v>12.05</c:v>
                </c:pt>
                <c:pt idx="719">
                  <c:v>12.066667000000001</c:v>
                </c:pt>
                <c:pt idx="720">
                  <c:v>12.083333</c:v>
                </c:pt>
                <c:pt idx="721">
                  <c:v>12.1</c:v>
                </c:pt>
                <c:pt idx="722">
                  <c:v>12.116667</c:v>
                </c:pt>
                <c:pt idx="723">
                  <c:v>12.133333</c:v>
                </c:pt>
                <c:pt idx="724">
                  <c:v>12.15</c:v>
                </c:pt>
                <c:pt idx="725">
                  <c:v>12.166667</c:v>
                </c:pt>
                <c:pt idx="726">
                  <c:v>12.183332999999999</c:v>
                </c:pt>
                <c:pt idx="727">
                  <c:v>12.2</c:v>
                </c:pt>
                <c:pt idx="728">
                  <c:v>12.216666999999999</c:v>
                </c:pt>
                <c:pt idx="729">
                  <c:v>12.233333</c:v>
                </c:pt>
                <c:pt idx="730">
                  <c:v>12.25</c:v>
                </c:pt>
                <c:pt idx="731">
                  <c:v>12.266667</c:v>
                </c:pt>
                <c:pt idx="732">
                  <c:v>12.283333000000001</c:v>
                </c:pt>
                <c:pt idx="733">
                  <c:v>12.3</c:v>
                </c:pt>
                <c:pt idx="734">
                  <c:v>12.316667000000001</c:v>
                </c:pt>
                <c:pt idx="735">
                  <c:v>12.333333</c:v>
                </c:pt>
                <c:pt idx="736">
                  <c:v>12.35</c:v>
                </c:pt>
                <c:pt idx="737">
                  <c:v>12.366667</c:v>
                </c:pt>
                <c:pt idx="738">
                  <c:v>12.383333</c:v>
                </c:pt>
                <c:pt idx="739">
                  <c:v>12.4</c:v>
                </c:pt>
                <c:pt idx="740">
                  <c:v>12.416667</c:v>
                </c:pt>
                <c:pt idx="741">
                  <c:v>12.433332999999999</c:v>
                </c:pt>
                <c:pt idx="742">
                  <c:v>12.45</c:v>
                </c:pt>
                <c:pt idx="743">
                  <c:v>12.466666999999999</c:v>
                </c:pt>
                <c:pt idx="744">
                  <c:v>12.483333</c:v>
                </c:pt>
                <c:pt idx="745">
                  <c:v>12.5</c:v>
                </c:pt>
                <c:pt idx="746">
                  <c:v>12.516667</c:v>
                </c:pt>
                <c:pt idx="747">
                  <c:v>12.533333000000001</c:v>
                </c:pt>
                <c:pt idx="748">
                  <c:v>12.55</c:v>
                </c:pt>
                <c:pt idx="749">
                  <c:v>12.566667000000001</c:v>
                </c:pt>
                <c:pt idx="750">
                  <c:v>12.583333</c:v>
                </c:pt>
                <c:pt idx="751">
                  <c:v>12.6</c:v>
                </c:pt>
                <c:pt idx="752">
                  <c:v>12.616667</c:v>
                </c:pt>
                <c:pt idx="753">
                  <c:v>12.633333</c:v>
                </c:pt>
                <c:pt idx="754">
                  <c:v>12.65</c:v>
                </c:pt>
                <c:pt idx="755">
                  <c:v>12.666667</c:v>
                </c:pt>
                <c:pt idx="756">
                  <c:v>12.683332999999999</c:v>
                </c:pt>
                <c:pt idx="757">
                  <c:v>12.7</c:v>
                </c:pt>
                <c:pt idx="758">
                  <c:v>12.716666999999999</c:v>
                </c:pt>
                <c:pt idx="759">
                  <c:v>12.733333</c:v>
                </c:pt>
                <c:pt idx="760">
                  <c:v>12.75</c:v>
                </c:pt>
                <c:pt idx="761">
                  <c:v>12.766667</c:v>
                </c:pt>
                <c:pt idx="762">
                  <c:v>12.783333000000001</c:v>
                </c:pt>
                <c:pt idx="763">
                  <c:v>12.8</c:v>
                </c:pt>
                <c:pt idx="764">
                  <c:v>12.816667000000001</c:v>
                </c:pt>
                <c:pt idx="765">
                  <c:v>12.833333</c:v>
                </c:pt>
                <c:pt idx="766">
                  <c:v>12.85</c:v>
                </c:pt>
                <c:pt idx="767">
                  <c:v>12.866667</c:v>
                </c:pt>
                <c:pt idx="768">
                  <c:v>12.883333</c:v>
                </c:pt>
                <c:pt idx="769">
                  <c:v>12.9</c:v>
                </c:pt>
                <c:pt idx="770">
                  <c:v>12.916667</c:v>
                </c:pt>
                <c:pt idx="771">
                  <c:v>12.933332999999999</c:v>
                </c:pt>
                <c:pt idx="772">
                  <c:v>12.95</c:v>
                </c:pt>
                <c:pt idx="773">
                  <c:v>12.966666999999999</c:v>
                </c:pt>
                <c:pt idx="774">
                  <c:v>12.983333</c:v>
                </c:pt>
                <c:pt idx="775">
                  <c:v>13</c:v>
                </c:pt>
                <c:pt idx="776">
                  <c:v>13.016667</c:v>
                </c:pt>
                <c:pt idx="777">
                  <c:v>13.033333000000001</c:v>
                </c:pt>
                <c:pt idx="778">
                  <c:v>13.05</c:v>
                </c:pt>
                <c:pt idx="779">
                  <c:v>13.066667000000001</c:v>
                </c:pt>
                <c:pt idx="780">
                  <c:v>13.083333</c:v>
                </c:pt>
                <c:pt idx="781">
                  <c:v>13.1</c:v>
                </c:pt>
                <c:pt idx="782">
                  <c:v>13.116667</c:v>
                </c:pt>
                <c:pt idx="783">
                  <c:v>13.133333</c:v>
                </c:pt>
                <c:pt idx="784">
                  <c:v>13.15</c:v>
                </c:pt>
                <c:pt idx="785">
                  <c:v>13.166667</c:v>
                </c:pt>
                <c:pt idx="786">
                  <c:v>13.183332999999999</c:v>
                </c:pt>
                <c:pt idx="787">
                  <c:v>13.2</c:v>
                </c:pt>
                <c:pt idx="788">
                  <c:v>13.216666999999999</c:v>
                </c:pt>
                <c:pt idx="789">
                  <c:v>13.233333</c:v>
                </c:pt>
                <c:pt idx="790">
                  <c:v>13.25</c:v>
                </c:pt>
                <c:pt idx="791">
                  <c:v>13.266667</c:v>
                </c:pt>
                <c:pt idx="792">
                  <c:v>13.283333000000001</c:v>
                </c:pt>
                <c:pt idx="793">
                  <c:v>13.3</c:v>
                </c:pt>
                <c:pt idx="794">
                  <c:v>13.316667000000001</c:v>
                </c:pt>
                <c:pt idx="795">
                  <c:v>13.333333</c:v>
                </c:pt>
                <c:pt idx="796">
                  <c:v>13.35</c:v>
                </c:pt>
                <c:pt idx="797">
                  <c:v>13.366667</c:v>
                </c:pt>
                <c:pt idx="798">
                  <c:v>13.383333</c:v>
                </c:pt>
                <c:pt idx="799">
                  <c:v>13.4</c:v>
                </c:pt>
                <c:pt idx="800">
                  <c:v>13.416667</c:v>
                </c:pt>
                <c:pt idx="801">
                  <c:v>13.433332999999999</c:v>
                </c:pt>
                <c:pt idx="802">
                  <c:v>13.45</c:v>
                </c:pt>
                <c:pt idx="803">
                  <c:v>13.466666999999999</c:v>
                </c:pt>
                <c:pt idx="804">
                  <c:v>13.483333</c:v>
                </c:pt>
                <c:pt idx="805">
                  <c:v>13.5</c:v>
                </c:pt>
                <c:pt idx="806">
                  <c:v>13.516667</c:v>
                </c:pt>
                <c:pt idx="807">
                  <c:v>13.533333000000001</c:v>
                </c:pt>
                <c:pt idx="808">
                  <c:v>13.55</c:v>
                </c:pt>
                <c:pt idx="809">
                  <c:v>13.566667000000001</c:v>
                </c:pt>
                <c:pt idx="810">
                  <c:v>13.583333</c:v>
                </c:pt>
                <c:pt idx="811">
                  <c:v>13.6</c:v>
                </c:pt>
                <c:pt idx="812">
                  <c:v>13.616667</c:v>
                </c:pt>
                <c:pt idx="813">
                  <c:v>13.633333</c:v>
                </c:pt>
                <c:pt idx="814">
                  <c:v>13.65</c:v>
                </c:pt>
                <c:pt idx="815">
                  <c:v>13.666667</c:v>
                </c:pt>
                <c:pt idx="816">
                  <c:v>13.683332999999999</c:v>
                </c:pt>
                <c:pt idx="817">
                  <c:v>13.7</c:v>
                </c:pt>
                <c:pt idx="818">
                  <c:v>13.716666999999999</c:v>
                </c:pt>
                <c:pt idx="819">
                  <c:v>13.733333</c:v>
                </c:pt>
                <c:pt idx="820">
                  <c:v>13.75</c:v>
                </c:pt>
                <c:pt idx="821">
                  <c:v>13.766667</c:v>
                </c:pt>
                <c:pt idx="822">
                  <c:v>13.783333000000001</c:v>
                </c:pt>
                <c:pt idx="823">
                  <c:v>13.8</c:v>
                </c:pt>
                <c:pt idx="824">
                  <c:v>13.816667000000001</c:v>
                </c:pt>
                <c:pt idx="825">
                  <c:v>13.833333</c:v>
                </c:pt>
                <c:pt idx="826">
                  <c:v>13.85</c:v>
                </c:pt>
                <c:pt idx="827">
                  <c:v>13.866667</c:v>
                </c:pt>
                <c:pt idx="828">
                  <c:v>13.883333</c:v>
                </c:pt>
                <c:pt idx="829">
                  <c:v>13.9</c:v>
                </c:pt>
                <c:pt idx="830">
                  <c:v>13.916667</c:v>
                </c:pt>
                <c:pt idx="831">
                  <c:v>13.933332999999999</c:v>
                </c:pt>
                <c:pt idx="832">
                  <c:v>13.95</c:v>
                </c:pt>
                <c:pt idx="833">
                  <c:v>13.966666999999999</c:v>
                </c:pt>
                <c:pt idx="834">
                  <c:v>13.983333</c:v>
                </c:pt>
                <c:pt idx="835">
                  <c:v>14</c:v>
                </c:pt>
                <c:pt idx="836">
                  <c:v>14.016667</c:v>
                </c:pt>
                <c:pt idx="837">
                  <c:v>14.033333000000001</c:v>
                </c:pt>
                <c:pt idx="838">
                  <c:v>14.05</c:v>
                </c:pt>
                <c:pt idx="839">
                  <c:v>14.066667000000001</c:v>
                </c:pt>
                <c:pt idx="840">
                  <c:v>14.083333</c:v>
                </c:pt>
                <c:pt idx="841">
                  <c:v>14.1</c:v>
                </c:pt>
                <c:pt idx="842">
                  <c:v>14.116667</c:v>
                </c:pt>
                <c:pt idx="843">
                  <c:v>14.133333</c:v>
                </c:pt>
                <c:pt idx="844">
                  <c:v>14.15</c:v>
                </c:pt>
                <c:pt idx="845">
                  <c:v>14.166667</c:v>
                </c:pt>
                <c:pt idx="846">
                  <c:v>14.183332999999999</c:v>
                </c:pt>
                <c:pt idx="847">
                  <c:v>14.2</c:v>
                </c:pt>
                <c:pt idx="848">
                  <c:v>14.216666999999999</c:v>
                </c:pt>
                <c:pt idx="849">
                  <c:v>14.233333</c:v>
                </c:pt>
                <c:pt idx="850">
                  <c:v>14.25</c:v>
                </c:pt>
                <c:pt idx="851">
                  <c:v>14.266667</c:v>
                </c:pt>
                <c:pt idx="852">
                  <c:v>14.283333000000001</c:v>
                </c:pt>
                <c:pt idx="853">
                  <c:v>14.3</c:v>
                </c:pt>
                <c:pt idx="854">
                  <c:v>14.316667000000001</c:v>
                </c:pt>
                <c:pt idx="855">
                  <c:v>14.333333</c:v>
                </c:pt>
                <c:pt idx="856">
                  <c:v>14.35</c:v>
                </c:pt>
                <c:pt idx="857">
                  <c:v>14.366667</c:v>
                </c:pt>
                <c:pt idx="858">
                  <c:v>14.383333</c:v>
                </c:pt>
                <c:pt idx="859">
                  <c:v>14.4</c:v>
                </c:pt>
                <c:pt idx="860">
                  <c:v>14.416667</c:v>
                </c:pt>
                <c:pt idx="861">
                  <c:v>14.433332999999999</c:v>
                </c:pt>
                <c:pt idx="862">
                  <c:v>14.45</c:v>
                </c:pt>
                <c:pt idx="863">
                  <c:v>14.466666999999999</c:v>
                </c:pt>
                <c:pt idx="864">
                  <c:v>14.483333</c:v>
                </c:pt>
                <c:pt idx="865">
                  <c:v>14.5</c:v>
                </c:pt>
                <c:pt idx="866">
                  <c:v>14.516667</c:v>
                </c:pt>
                <c:pt idx="867">
                  <c:v>14.533333000000001</c:v>
                </c:pt>
                <c:pt idx="868">
                  <c:v>14.55</c:v>
                </c:pt>
                <c:pt idx="869">
                  <c:v>14.566667000000001</c:v>
                </c:pt>
                <c:pt idx="870">
                  <c:v>14.583333</c:v>
                </c:pt>
                <c:pt idx="871">
                  <c:v>14.6</c:v>
                </c:pt>
                <c:pt idx="872">
                  <c:v>14.616667</c:v>
                </c:pt>
                <c:pt idx="873">
                  <c:v>14.633333</c:v>
                </c:pt>
                <c:pt idx="874">
                  <c:v>14.65</c:v>
                </c:pt>
                <c:pt idx="875">
                  <c:v>14.666667</c:v>
                </c:pt>
                <c:pt idx="876">
                  <c:v>14.683332999999999</c:v>
                </c:pt>
                <c:pt idx="877">
                  <c:v>14.7</c:v>
                </c:pt>
                <c:pt idx="878">
                  <c:v>14.716666999999999</c:v>
                </c:pt>
                <c:pt idx="879">
                  <c:v>14.733333</c:v>
                </c:pt>
                <c:pt idx="880">
                  <c:v>14.75</c:v>
                </c:pt>
                <c:pt idx="881">
                  <c:v>14.766667</c:v>
                </c:pt>
                <c:pt idx="882">
                  <c:v>14.783333000000001</c:v>
                </c:pt>
                <c:pt idx="883">
                  <c:v>14.8</c:v>
                </c:pt>
                <c:pt idx="884">
                  <c:v>14.816667000000001</c:v>
                </c:pt>
                <c:pt idx="885">
                  <c:v>14.833333</c:v>
                </c:pt>
                <c:pt idx="886">
                  <c:v>14.85</c:v>
                </c:pt>
                <c:pt idx="887">
                  <c:v>14.866667</c:v>
                </c:pt>
                <c:pt idx="888">
                  <c:v>14.883333</c:v>
                </c:pt>
                <c:pt idx="889">
                  <c:v>14.9</c:v>
                </c:pt>
                <c:pt idx="890">
                  <c:v>14.916667</c:v>
                </c:pt>
                <c:pt idx="891">
                  <c:v>14.933332999999999</c:v>
                </c:pt>
                <c:pt idx="892">
                  <c:v>14.95</c:v>
                </c:pt>
                <c:pt idx="893">
                  <c:v>14.966666999999999</c:v>
                </c:pt>
                <c:pt idx="894">
                  <c:v>14.983333</c:v>
                </c:pt>
                <c:pt idx="895">
                  <c:v>15</c:v>
                </c:pt>
                <c:pt idx="896">
                  <c:v>15.016667</c:v>
                </c:pt>
                <c:pt idx="897">
                  <c:v>15.033333000000001</c:v>
                </c:pt>
                <c:pt idx="898">
                  <c:v>15.05</c:v>
                </c:pt>
                <c:pt idx="899">
                  <c:v>15.066667000000001</c:v>
                </c:pt>
                <c:pt idx="900">
                  <c:v>15.083333</c:v>
                </c:pt>
                <c:pt idx="901">
                  <c:v>15.1</c:v>
                </c:pt>
                <c:pt idx="902">
                  <c:v>15.116667</c:v>
                </c:pt>
                <c:pt idx="903">
                  <c:v>15.133333</c:v>
                </c:pt>
                <c:pt idx="904">
                  <c:v>15.15</c:v>
                </c:pt>
                <c:pt idx="905">
                  <c:v>15.166667</c:v>
                </c:pt>
                <c:pt idx="906">
                  <c:v>15.183332999999999</c:v>
                </c:pt>
                <c:pt idx="907">
                  <c:v>15.2</c:v>
                </c:pt>
                <c:pt idx="908">
                  <c:v>15.216666999999999</c:v>
                </c:pt>
                <c:pt idx="909">
                  <c:v>15.233333</c:v>
                </c:pt>
                <c:pt idx="910">
                  <c:v>15.25</c:v>
                </c:pt>
                <c:pt idx="911">
                  <c:v>15.266667</c:v>
                </c:pt>
                <c:pt idx="912">
                  <c:v>15.283333000000001</c:v>
                </c:pt>
                <c:pt idx="913">
                  <c:v>15.3</c:v>
                </c:pt>
                <c:pt idx="914">
                  <c:v>15.316667000000001</c:v>
                </c:pt>
                <c:pt idx="915">
                  <c:v>15.333333</c:v>
                </c:pt>
                <c:pt idx="916">
                  <c:v>15.35</c:v>
                </c:pt>
                <c:pt idx="917">
                  <c:v>15.366667</c:v>
                </c:pt>
                <c:pt idx="918">
                  <c:v>15.383333</c:v>
                </c:pt>
                <c:pt idx="919">
                  <c:v>15.4</c:v>
                </c:pt>
                <c:pt idx="920">
                  <c:v>15.416667</c:v>
                </c:pt>
                <c:pt idx="921">
                  <c:v>15.433332999999999</c:v>
                </c:pt>
                <c:pt idx="922">
                  <c:v>15.45</c:v>
                </c:pt>
                <c:pt idx="923">
                  <c:v>15.466666999999999</c:v>
                </c:pt>
                <c:pt idx="924">
                  <c:v>15.483333</c:v>
                </c:pt>
                <c:pt idx="925">
                  <c:v>15.5</c:v>
                </c:pt>
                <c:pt idx="926">
                  <c:v>15.516667</c:v>
                </c:pt>
                <c:pt idx="927">
                  <c:v>15.533333000000001</c:v>
                </c:pt>
                <c:pt idx="928">
                  <c:v>15.55</c:v>
                </c:pt>
                <c:pt idx="929">
                  <c:v>15.566667000000001</c:v>
                </c:pt>
                <c:pt idx="930">
                  <c:v>15.583333</c:v>
                </c:pt>
                <c:pt idx="931">
                  <c:v>15.6</c:v>
                </c:pt>
                <c:pt idx="932">
                  <c:v>15.616667</c:v>
                </c:pt>
                <c:pt idx="933">
                  <c:v>15.633333</c:v>
                </c:pt>
                <c:pt idx="934">
                  <c:v>15.65</c:v>
                </c:pt>
                <c:pt idx="935">
                  <c:v>15.666667</c:v>
                </c:pt>
                <c:pt idx="936">
                  <c:v>15.683332999999999</c:v>
                </c:pt>
                <c:pt idx="937">
                  <c:v>15.7</c:v>
                </c:pt>
                <c:pt idx="938">
                  <c:v>15.716666999999999</c:v>
                </c:pt>
                <c:pt idx="939">
                  <c:v>15.733333</c:v>
                </c:pt>
                <c:pt idx="940">
                  <c:v>15.75</c:v>
                </c:pt>
                <c:pt idx="941">
                  <c:v>15.766667</c:v>
                </c:pt>
                <c:pt idx="942">
                  <c:v>15.783333000000001</c:v>
                </c:pt>
                <c:pt idx="943">
                  <c:v>15.8</c:v>
                </c:pt>
                <c:pt idx="944">
                  <c:v>15.816667000000001</c:v>
                </c:pt>
                <c:pt idx="945">
                  <c:v>15.833333</c:v>
                </c:pt>
                <c:pt idx="946">
                  <c:v>15.85</c:v>
                </c:pt>
                <c:pt idx="947">
                  <c:v>15.866667</c:v>
                </c:pt>
                <c:pt idx="948">
                  <c:v>15.883333</c:v>
                </c:pt>
                <c:pt idx="949">
                  <c:v>15.9</c:v>
                </c:pt>
                <c:pt idx="950">
                  <c:v>15.916667</c:v>
                </c:pt>
                <c:pt idx="951">
                  <c:v>15.933332999999999</c:v>
                </c:pt>
                <c:pt idx="952">
                  <c:v>15.95</c:v>
                </c:pt>
                <c:pt idx="953">
                  <c:v>15.966666999999999</c:v>
                </c:pt>
                <c:pt idx="954">
                  <c:v>15.983333</c:v>
                </c:pt>
                <c:pt idx="955">
                  <c:v>16</c:v>
                </c:pt>
                <c:pt idx="956">
                  <c:v>16.016667000000002</c:v>
                </c:pt>
                <c:pt idx="957">
                  <c:v>16.033332999999999</c:v>
                </c:pt>
                <c:pt idx="958">
                  <c:v>16.05</c:v>
                </c:pt>
                <c:pt idx="959">
                  <c:v>16.066666999999999</c:v>
                </c:pt>
                <c:pt idx="960">
                  <c:v>16.083333</c:v>
                </c:pt>
                <c:pt idx="961">
                  <c:v>16.100000000000001</c:v>
                </c:pt>
                <c:pt idx="962">
                  <c:v>16.116667</c:v>
                </c:pt>
                <c:pt idx="963">
                  <c:v>16.133333</c:v>
                </c:pt>
                <c:pt idx="964">
                  <c:v>16.149999999999999</c:v>
                </c:pt>
                <c:pt idx="965">
                  <c:v>16.166667</c:v>
                </c:pt>
                <c:pt idx="966">
                  <c:v>16.183333000000001</c:v>
                </c:pt>
                <c:pt idx="967">
                  <c:v>16.2</c:v>
                </c:pt>
                <c:pt idx="968">
                  <c:v>16.216667000000001</c:v>
                </c:pt>
                <c:pt idx="969">
                  <c:v>16.233332999999998</c:v>
                </c:pt>
                <c:pt idx="970">
                  <c:v>16.25</c:v>
                </c:pt>
                <c:pt idx="971">
                  <c:v>16.266667000000002</c:v>
                </c:pt>
                <c:pt idx="972">
                  <c:v>16.283332999999999</c:v>
                </c:pt>
                <c:pt idx="973">
                  <c:v>16.3</c:v>
                </c:pt>
                <c:pt idx="974">
                  <c:v>16.316666999999999</c:v>
                </c:pt>
                <c:pt idx="975">
                  <c:v>16.333333</c:v>
                </c:pt>
                <c:pt idx="976">
                  <c:v>16.350000000000001</c:v>
                </c:pt>
                <c:pt idx="977">
                  <c:v>16.366667</c:v>
                </c:pt>
                <c:pt idx="978">
                  <c:v>16.383333</c:v>
                </c:pt>
                <c:pt idx="979">
                  <c:v>16.399999999999999</c:v>
                </c:pt>
                <c:pt idx="980">
                  <c:v>16.416667</c:v>
                </c:pt>
                <c:pt idx="981">
                  <c:v>16.433333000000001</c:v>
                </c:pt>
                <c:pt idx="982">
                  <c:v>16.45</c:v>
                </c:pt>
                <c:pt idx="983">
                  <c:v>16.466667000000001</c:v>
                </c:pt>
                <c:pt idx="984">
                  <c:v>16.483332999999998</c:v>
                </c:pt>
                <c:pt idx="985">
                  <c:v>16.5</c:v>
                </c:pt>
                <c:pt idx="986">
                  <c:v>16.516667000000002</c:v>
                </c:pt>
                <c:pt idx="987">
                  <c:v>16.533332999999999</c:v>
                </c:pt>
                <c:pt idx="988">
                  <c:v>16.55</c:v>
                </c:pt>
                <c:pt idx="989">
                  <c:v>16.566666999999999</c:v>
                </c:pt>
                <c:pt idx="990">
                  <c:v>16.583333</c:v>
                </c:pt>
                <c:pt idx="991">
                  <c:v>16.600000000000001</c:v>
                </c:pt>
                <c:pt idx="992">
                  <c:v>16.616667</c:v>
                </c:pt>
                <c:pt idx="993">
                  <c:v>16.633333</c:v>
                </c:pt>
                <c:pt idx="994">
                  <c:v>16.649999999999999</c:v>
                </c:pt>
                <c:pt idx="995">
                  <c:v>16.666667</c:v>
                </c:pt>
                <c:pt idx="996">
                  <c:v>16.683333000000001</c:v>
                </c:pt>
                <c:pt idx="997">
                  <c:v>16.7</c:v>
                </c:pt>
                <c:pt idx="998">
                  <c:v>16.716667000000001</c:v>
                </c:pt>
                <c:pt idx="999">
                  <c:v>16.733332999999998</c:v>
                </c:pt>
                <c:pt idx="1000">
                  <c:v>16.75</c:v>
                </c:pt>
                <c:pt idx="1001">
                  <c:v>16.766667000000002</c:v>
                </c:pt>
                <c:pt idx="1002">
                  <c:v>16.783332999999999</c:v>
                </c:pt>
                <c:pt idx="1003">
                  <c:v>16.8</c:v>
                </c:pt>
                <c:pt idx="1004">
                  <c:v>16.816666999999999</c:v>
                </c:pt>
                <c:pt idx="1005">
                  <c:v>16.833333</c:v>
                </c:pt>
                <c:pt idx="1006">
                  <c:v>16.850000000000001</c:v>
                </c:pt>
                <c:pt idx="1007">
                  <c:v>16.866667</c:v>
                </c:pt>
                <c:pt idx="1008">
                  <c:v>16.883333</c:v>
                </c:pt>
                <c:pt idx="1009">
                  <c:v>16.899999999999999</c:v>
                </c:pt>
                <c:pt idx="1010">
                  <c:v>16.916667</c:v>
                </c:pt>
                <c:pt idx="1011">
                  <c:v>16.933333000000001</c:v>
                </c:pt>
                <c:pt idx="1012">
                  <c:v>16.95</c:v>
                </c:pt>
                <c:pt idx="1013">
                  <c:v>16.966667000000001</c:v>
                </c:pt>
                <c:pt idx="1014">
                  <c:v>16.983332999999998</c:v>
                </c:pt>
                <c:pt idx="1015">
                  <c:v>17</c:v>
                </c:pt>
                <c:pt idx="1016">
                  <c:v>17.016667000000002</c:v>
                </c:pt>
                <c:pt idx="1017">
                  <c:v>17.033332999999999</c:v>
                </c:pt>
                <c:pt idx="1018">
                  <c:v>17.05</c:v>
                </c:pt>
                <c:pt idx="1019">
                  <c:v>17.066666999999999</c:v>
                </c:pt>
                <c:pt idx="1020">
                  <c:v>17.083333</c:v>
                </c:pt>
                <c:pt idx="1021">
                  <c:v>17.100000000000001</c:v>
                </c:pt>
                <c:pt idx="1022">
                  <c:v>17.116667</c:v>
                </c:pt>
                <c:pt idx="1023">
                  <c:v>17.133333</c:v>
                </c:pt>
                <c:pt idx="1024">
                  <c:v>17.149999999999999</c:v>
                </c:pt>
                <c:pt idx="1025">
                  <c:v>17.166667</c:v>
                </c:pt>
                <c:pt idx="1026">
                  <c:v>17.183333000000001</c:v>
                </c:pt>
                <c:pt idx="1027">
                  <c:v>17.2</c:v>
                </c:pt>
                <c:pt idx="1028">
                  <c:v>17.216667000000001</c:v>
                </c:pt>
                <c:pt idx="1029">
                  <c:v>17.233332999999998</c:v>
                </c:pt>
                <c:pt idx="1030">
                  <c:v>17.25</c:v>
                </c:pt>
                <c:pt idx="1031">
                  <c:v>17.266667000000002</c:v>
                </c:pt>
                <c:pt idx="1032">
                  <c:v>17.283332999999999</c:v>
                </c:pt>
                <c:pt idx="1033">
                  <c:v>17.3</c:v>
                </c:pt>
                <c:pt idx="1034">
                  <c:v>17.316666999999999</c:v>
                </c:pt>
                <c:pt idx="1035">
                  <c:v>17.333333</c:v>
                </c:pt>
                <c:pt idx="1036">
                  <c:v>17.350000000000001</c:v>
                </c:pt>
                <c:pt idx="1037">
                  <c:v>17.366667</c:v>
                </c:pt>
                <c:pt idx="1038">
                  <c:v>17.383333</c:v>
                </c:pt>
                <c:pt idx="1039">
                  <c:v>17.399999999999999</c:v>
                </c:pt>
                <c:pt idx="1040">
                  <c:v>17.416667</c:v>
                </c:pt>
                <c:pt idx="1041">
                  <c:v>17.433333000000001</c:v>
                </c:pt>
                <c:pt idx="1042">
                  <c:v>17.45</c:v>
                </c:pt>
                <c:pt idx="1043">
                  <c:v>17.466667000000001</c:v>
                </c:pt>
                <c:pt idx="1044">
                  <c:v>17.483332999999998</c:v>
                </c:pt>
                <c:pt idx="1045">
                  <c:v>17.5</c:v>
                </c:pt>
                <c:pt idx="1046">
                  <c:v>17.516667000000002</c:v>
                </c:pt>
                <c:pt idx="1047">
                  <c:v>17.533332999999999</c:v>
                </c:pt>
                <c:pt idx="1048">
                  <c:v>17.55</c:v>
                </c:pt>
                <c:pt idx="1049">
                  <c:v>17.566666999999999</c:v>
                </c:pt>
                <c:pt idx="1050">
                  <c:v>17.583333</c:v>
                </c:pt>
                <c:pt idx="1051">
                  <c:v>17.600000000000001</c:v>
                </c:pt>
                <c:pt idx="1052">
                  <c:v>17.616667</c:v>
                </c:pt>
                <c:pt idx="1053">
                  <c:v>17.633333</c:v>
                </c:pt>
                <c:pt idx="1054">
                  <c:v>17.649999999999999</c:v>
                </c:pt>
                <c:pt idx="1055">
                  <c:v>17.666667</c:v>
                </c:pt>
                <c:pt idx="1056">
                  <c:v>17.683333000000001</c:v>
                </c:pt>
                <c:pt idx="1057">
                  <c:v>17.7</c:v>
                </c:pt>
                <c:pt idx="1058">
                  <c:v>17.716667000000001</c:v>
                </c:pt>
                <c:pt idx="1059">
                  <c:v>17.733332999999998</c:v>
                </c:pt>
                <c:pt idx="1060">
                  <c:v>17.75</c:v>
                </c:pt>
                <c:pt idx="1061">
                  <c:v>17.766667000000002</c:v>
                </c:pt>
                <c:pt idx="1062">
                  <c:v>17.783332999999999</c:v>
                </c:pt>
                <c:pt idx="1063">
                  <c:v>17.8</c:v>
                </c:pt>
                <c:pt idx="1064">
                  <c:v>17.816666999999999</c:v>
                </c:pt>
                <c:pt idx="1065">
                  <c:v>17.833333</c:v>
                </c:pt>
                <c:pt idx="1066">
                  <c:v>17.850000000000001</c:v>
                </c:pt>
                <c:pt idx="1067">
                  <c:v>17.866667</c:v>
                </c:pt>
                <c:pt idx="1068">
                  <c:v>17.883333</c:v>
                </c:pt>
                <c:pt idx="1069">
                  <c:v>17.899999999999999</c:v>
                </c:pt>
                <c:pt idx="1070">
                  <c:v>17.916667</c:v>
                </c:pt>
                <c:pt idx="1071">
                  <c:v>17.933333000000001</c:v>
                </c:pt>
                <c:pt idx="1072">
                  <c:v>17.95</c:v>
                </c:pt>
                <c:pt idx="1073">
                  <c:v>17.966667000000001</c:v>
                </c:pt>
                <c:pt idx="1074">
                  <c:v>17.983332999999998</c:v>
                </c:pt>
                <c:pt idx="1075">
                  <c:v>18</c:v>
                </c:pt>
                <c:pt idx="1076">
                  <c:v>18.016667000000002</c:v>
                </c:pt>
                <c:pt idx="1077">
                  <c:v>18.033332999999999</c:v>
                </c:pt>
                <c:pt idx="1078">
                  <c:v>18.05</c:v>
                </c:pt>
                <c:pt idx="1079">
                  <c:v>18.066666999999999</c:v>
                </c:pt>
                <c:pt idx="1080">
                  <c:v>18.083333</c:v>
                </c:pt>
                <c:pt idx="1081">
                  <c:v>18.100000000000001</c:v>
                </c:pt>
                <c:pt idx="1082">
                  <c:v>18.116667</c:v>
                </c:pt>
                <c:pt idx="1083">
                  <c:v>18.133333</c:v>
                </c:pt>
                <c:pt idx="1084">
                  <c:v>18.149999999999999</c:v>
                </c:pt>
                <c:pt idx="1085">
                  <c:v>18.166667</c:v>
                </c:pt>
                <c:pt idx="1086">
                  <c:v>18.183333000000001</c:v>
                </c:pt>
                <c:pt idx="1087">
                  <c:v>18.2</c:v>
                </c:pt>
                <c:pt idx="1088">
                  <c:v>18.216667000000001</c:v>
                </c:pt>
                <c:pt idx="1089">
                  <c:v>18.233332999999998</c:v>
                </c:pt>
                <c:pt idx="1090">
                  <c:v>18.25</c:v>
                </c:pt>
                <c:pt idx="1091">
                  <c:v>18.266667000000002</c:v>
                </c:pt>
                <c:pt idx="1092">
                  <c:v>18.283332999999999</c:v>
                </c:pt>
                <c:pt idx="1093">
                  <c:v>18.3</c:v>
                </c:pt>
                <c:pt idx="1094">
                  <c:v>18.316666999999999</c:v>
                </c:pt>
                <c:pt idx="1095">
                  <c:v>18.333333</c:v>
                </c:pt>
                <c:pt idx="1096">
                  <c:v>18.350000000000001</c:v>
                </c:pt>
                <c:pt idx="1097">
                  <c:v>18.366667</c:v>
                </c:pt>
                <c:pt idx="1098">
                  <c:v>18.383333</c:v>
                </c:pt>
                <c:pt idx="1099">
                  <c:v>18.399999999999999</c:v>
                </c:pt>
                <c:pt idx="1100">
                  <c:v>18.416667</c:v>
                </c:pt>
                <c:pt idx="1101">
                  <c:v>18.433333000000001</c:v>
                </c:pt>
                <c:pt idx="1102">
                  <c:v>18.45</c:v>
                </c:pt>
                <c:pt idx="1103">
                  <c:v>18.466667000000001</c:v>
                </c:pt>
                <c:pt idx="1104">
                  <c:v>18.483332999999998</c:v>
                </c:pt>
                <c:pt idx="1105">
                  <c:v>18.5</c:v>
                </c:pt>
                <c:pt idx="1106">
                  <c:v>18.516667000000002</c:v>
                </c:pt>
                <c:pt idx="1107">
                  <c:v>18.533332999999999</c:v>
                </c:pt>
                <c:pt idx="1108">
                  <c:v>18.55</c:v>
                </c:pt>
                <c:pt idx="1109">
                  <c:v>18.566666999999999</c:v>
                </c:pt>
                <c:pt idx="1110">
                  <c:v>18.583333</c:v>
                </c:pt>
                <c:pt idx="1111">
                  <c:v>18.600000000000001</c:v>
                </c:pt>
                <c:pt idx="1112">
                  <c:v>18.616667</c:v>
                </c:pt>
                <c:pt idx="1113">
                  <c:v>18.633333</c:v>
                </c:pt>
                <c:pt idx="1114">
                  <c:v>18.649999999999999</c:v>
                </c:pt>
                <c:pt idx="1115">
                  <c:v>18.666667</c:v>
                </c:pt>
                <c:pt idx="1116">
                  <c:v>18.683333000000001</c:v>
                </c:pt>
                <c:pt idx="1117">
                  <c:v>18.7</c:v>
                </c:pt>
                <c:pt idx="1118">
                  <c:v>18.716667000000001</c:v>
                </c:pt>
                <c:pt idx="1119">
                  <c:v>18.733332999999998</c:v>
                </c:pt>
                <c:pt idx="1120">
                  <c:v>18.75</c:v>
                </c:pt>
                <c:pt idx="1121">
                  <c:v>18.766667000000002</c:v>
                </c:pt>
                <c:pt idx="1122">
                  <c:v>18.783332999999999</c:v>
                </c:pt>
                <c:pt idx="1123">
                  <c:v>18.8</c:v>
                </c:pt>
                <c:pt idx="1124">
                  <c:v>18.816666999999999</c:v>
                </c:pt>
                <c:pt idx="1125">
                  <c:v>18.833333</c:v>
                </c:pt>
                <c:pt idx="1126">
                  <c:v>18.850000000000001</c:v>
                </c:pt>
                <c:pt idx="1127">
                  <c:v>18.866667</c:v>
                </c:pt>
                <c:pt idx="1128">
                  <c:v>18.883333</c:v>
                </c:pt>
                <c:pt idx="1129">
                  <c:v>18.899999999999999</c:v>
                </c:pt>
                <c:pt idx="1130">
                  <c:v>18.916667</c:v>
                </c:pt>
                <c:pt idx="1131">
                  <c:v>18.933333000000001</c:v>
                </c:pt>
                <c:pt idx="1132">
                  <c:v>18.95</c:v>
                </c:pt>
                <c:pt idx="1133">
                  <c:v>18.966667000000001</c:v>
                </c:pt>
                <c:pt idx="1134">
                  <c:v>18.983332999999998</c:v>
                </c:pt>
                <c:pt idx="1135">
                  <c:v>19</c:v>
                </c:pt>
                <c:pt idx="1136">
                  <c:v>19.016667000000002</c:v>
                </c:pt>
                <c:pt idx="1137">
                  <c:v>19.033332999999999</c:v>
                </c:pt>
                <c:pt idx="1138">
                  <c:v>19.05</c:v>
                </c:pt>
                <c:pt idx="1139">
                  <c:v>19.066666999999999</c:v>
                </c:pt>
                <c:pt idx="1140">
                  <c:v>19.083333</c:v>
                </c:pt>
                <c:pt idx="1141">
                  <c:v>19.100000000000001</c:v>
                </c:pt>
                <c:pt idx="1142">
                  <c:v>19.116667</c:v>
                </c:pt>
                <c:pt idx="1143">
                  <c:v>19.133333</c:v>
                </c:pt>
                <c:pt idx="1144">
                  <c:v>19.149999999999999</c:v>
                </c:pt>
                <c:pt idx="1145">
                  <c:v>19.166667</c:v>
                </c:pt>
                <c:pt idx="1146">
                  <c:v>19.183333000000001</c:v>
                </c:pt>
                <c:pt idx="1147">
                  <c:v>19.2</c:v>
                </c:pt>
                <c:pt idx="1148">
                  <c:v>19.216667000000001</c:v>
                </c:pt>
                <c:pt idx="1149">
                  <c:v>19.233332999999998</c:v>
                </c:pt>
                <c:pt idx="1150">
                  <c:v>19.25</c:v>
                </c:pt>
                <c:pt idx="1151">
                  <c:v>19.266667000000002</c:v>
                </c:pt>
                <c:pt idx="1152">
                  <c:v>19.283332999999999</c:v>
                </c:pt>
                <c:pt idx="1153">
                  <c:v>19.3</c:v>
                </c:pt>
                <c:pt idx="1154">
                  <c:v>19.316666999999999</c:v>
                </c:pt>
                <c:pt idx="1155">
                  <c:v>19.333333</c:v>
                </c:pt>
                <c:pt idx="1156">
                  <c:v>19.350000000000001</c:v>
                </c:pt>
                <c:pt idx="1157">
                  <c:v>19.366667</c:v>
                </c:pt>
                <c:pt idx="1158">
                  <c:v>19.383333</c:v>
                </c:pt>
                <c:pt idx="1159">
                  <c:v>19.399999999999999</c:v>
                </c:pt>
                <c:pt idx="1160">
                  <c:v>19.416667</c:v>
                </c:pt>
                <c:pt idx="1161">
                  <c:v>19.433333000000001</c:v>
                </c:pt>
                <c:pt idx="1162">
                  <c:v>19.45</c:v>
                </c:pt>
                <c:pt idx="1163">
                  <c:v>19.466667000000001</c:v>
                </c:pt>
                <c:pt idx="1164">
                  <c:v>19.483332999999998</c:v>
                </c:pt>
                <c:pt idx="1165">
                  <c:v>19.5</c:v>
                </c:pt>
                <c:pt idx="1166">
                  <c:v>19.516667000000002</c:v>
                </c:pt>
                <c:pt idx="1167">
                  <c:v>19.533332999999999</c:v>
                </c:pt>
                <c:pt idx="1168">
                  <c:v>19.55</c:v>
                </c:pt>
                <c:pt idx="1169">
                  <c:v>19.566666999999999</c:v>
                </c:pt>
                <c:pt idx="1170">
                  <c:v>19.583333</c:v>
                </c:pt>
                <c:pt idx="1171">
                  <c:v>19.600000000000001</c:v>
                </c:pt>
                <c:pt idx="1172">
                  <c:v>19.616667</c:v>
                </c:pt>
                <c:pt idx="1173">
                  <c:v>19.633333</c:v>
                </c:pt>
                <c:pt idx="1174">
                  <c:v>19.649999999999999</c:v>
                </c:pt>
                <c:pt idx="1175">
                  <c:v>19.666667</c:v>
                </c:pt>
                <c:pt idx="1176">
                  <c:v>19.683333000000001</c:v>
                </c:pt>
                <c:pt idx="1177">
                  <c:v>19.7</c:v>
                </c:pt>
                <c:pt idx="1178">
                  <c:v>19.716667000000001</c:v>
                </c:pt>
                <c:pt idx="1179">
                  <c:v>19.733332999999998</c:v>
                </c:pt>
                <c:pt idx="1180">
                  <c:v>19.75</c:v>
                </c:pt>
                <c:pt idx="1181">
                  <c:v>19.766667000000002</c:v>
                </c:pt>
                <c:pt idx="1182">
                  <c:v>19.783332999999999</c:v>
                </c:pt>
                <c:pt idx="1183">
                  <c:v>19.8</c:v>
                </c:pt>
                <c:pt idx="1184">
                  <c:v>19.816666999999999</c:v>
                </c:pt>
                <c:pt idx="1185">
                  <c:v>19.833333</c:v>
                </c:pt>
                <c:pt idx="1186">
                  <c:v>19.850000000000001</c:v>
                </c:pt>
                <c:pt idx="1187">
                  <c:v>19.866667</c:v>
                </c:pt>
                <c:pt idx="1188">
                  <c:v>19.883333</c:v>
                </c:pt>
                <c:pt idx="1189">
                  <c:v>19.899999999999999</c:v>
                </c:pt>
                <c:pt idx="1190">
                  <c:v>19.916667</c:v>
                </c:pt>
                <c:pt idx="1191">
                  <c:v>19.933333000000001</c:v>
                </c:pt>
                <c:pt idx="1192">
                  <c:v>19.95</c:v>
                </c:pt>
                <c:pt idx="1193">
                  <c:v>19.966667000000001</c:v>
                </c:pt>
                <c:pt idx="1194">
                  <c:v>19.983332999999998</c:v>
                </c:pt>
                <c:pt idx="1195">
                  <c:v>20</c:v>
                </c:pt>
                <c:pt idx="1196">
                  <c:v>20.016667000000002</c:v>
                </c:pt>
                <c:pt idx="1197">
                  <c:v>20.033332999999999</c:v>
                </c:pt>
                <c:pt idx="1198">
                  <c:v>20.05</c:v>
                </c:pt>
                <c:pt idx="1199">
                  <c:v>20.066666999999999</c:v>
                </c:pt>
                <c:pt idx="1200">
                  <c:v>20.083333</c:v>
                </c:pt>
                <c:pt idx="1201">
                  <c:v>20.100000000000001</c:v>
                </c:pt>
                <c:pt idx="1202">
                  <c:v>20.116667</c:v>
                </c:pt>
                <c:pt idx="1203">
                  <c:v>20.133333</c:v>
                </c:pt>
                <c:pt idx="1204">
                  <c:v>20.149999999999999</c:v>
                </c:pt>
                <c:pt idx="1205">
                  <c:v>20.166667</c:v>
                </c:pt>
                <c:pt idx="1206">
                  <c:v>20.183333000000001</c:v>
                </c:pt>
                <c:pt idx="1207">
                  <c:v>20.2</c:v>
                </c:pt>
                <c:pt idx="1208">
                  <c:v>20.216667000000001</c:v>
                </c:pt>
                <c:pt idx="1209">
                  <c:v>20.233332999999998</c:v>
                </c:pt>
                <c:pt idx="1210">
                  <c:v>20.25</c:v>
                </c:pt>
                <c:pt idx="1211">
                  <c:v>20.266667000000002</c:v>
                </c:pt>
                <c:pt idx="1212">
                  <c:v>20.283332999999999</c:v>
                </c:pt>
                <c:pt idx="1213">
                  <c:v>20.3</c:v>
                </c:pt>
                <c:pt idx="1214">
                  <c:v>20.316666999999999</c:v>
                </c:pt>
                <c:pt idx="1215">
                  <c:v>20.333333</c:v>
                </c:pt>
                <c:pt idx="1216">
                  <c:v>20.350000000000001</c:v>
                </c:pt>
                <c:pt idx="1217">
                  <c:v>20.366667</c:v>
                </c:pt>
                <c:pt idx="1218">
                  <c:v>20.383333</c:v>
                </c:pt>
                <c:pt idx="1219">
                  <c:v>20.399999999999999</c:v>
                </c:pt>
                <c:pt idx="1220">
                  <c:v>20.416667</c:v>
                </c:pt>
                <c:pt idx="1221">
                  <c:v>20.433333000000001</c:v>
                </c:pt>
                <c:pt idx="1222">
                  <c:v>20.45</c:v>
                </c:pt>
                <c:pt idx="1223">
                  <c:v>20.466667000000001</c:v>
                </c:pt>
                <c:pt idx="1224">
                  <c:v>20.483332999999998</c:v>
                </c:pt>
                <c:pt idx="1225">
                  <c:v>20.5</c:v>
                </c:pt>
                <c:pt idx="1226">
                  <c:v>20.516667000000002</c:v>
                </c:pt>
                <c:pt idx="1227">
                  <c:v>20.533332999999999</c:v>
                </c:pt>
                <c:pt idx="1228">
                  <c:v>20.55</c:v>
                </c:pt>
                <c:pt idx="1229">
                  <c:v>20.566666999999999</c:v>
                </c:pt>
                <c:pt idx="1230">
                  <c:v>20.583333</c:v>
                </c:pt>
                <c:pt idx="1231">
                  <c:v>20.6</c:v>
                </c:pt>
                <c:pt idx="1232">
                  <c:v>20.616667</c:v>
                </c:pt>
                <c:pt idx="1233">
                  <c:v>20.633333</c:v>
                </c:pt>
                <c:pt idx="1234">
                  <c:v>20.65</c:v>
                </c:pt>
                <c:pt idx="1235">
                  <c:v>20.666667</c:v>
                </c:pt>
                <c:pt idx="1236">
                  <c:v>20.683333000000001</c:v>
                </c:pt>
                <c:pt idx="1237">
                  <c:v>20.7</c:v>
                </c:pt>
                <c:pt idx="1238">
                  <c:v>20.716667000000001</c:v>
                </c:pt>
                <c:pt idx="1239">
                  <c:v>20.733332999999998</c:v>
                </c:pt>
                <c:pt idx="1240">
                  <c:v>20.75</c:v>
                </c:pt>
                <c:pt idx="1241">
                  <c:v>20.766667000000002</c:v>
                </c:pt>
                <c:pt idx="1242">
                  <c:v>20.783332999999999</c:v>
                </c:pt>
                <c:pt idx="1243">
                  <c:v>20.8</c:v>
                </c:pt>
                <c:pt idx="1244">
                  <c:v>20.816666999999999</c:v>
                </c:pt>
                <c:pt idx="1245">
                  <c:v>20.833333</c:v>
                </c:pt>
                <c:pt idx="1246">
                  <c:v>20.85</c:v>
                </c:pt>
                <c:pt idx="1247">
                  <c:v>20.866667</c:v>
                </c:pt>
                <c:pt idx="1248">
                  <c:v>20.883333</c:v>
                </c:pt>
                <c:pt idx="1249">
                  <c:v>20.9</c:v>
                </c:pt>
                <c:pt idx="1250">
                  <c:v>20.916667</c:v>
                </c:pt>
                <c:pt idx="1251">
                  <c:v>20.933333000000001</c:v>
                </c:pt>
                <c:pt idx="1252">
                  <c:v>20.95</c:v>
                </c:pt>
                <c:pt idx="1253">
                  <c:v>20.966667000000001</c:v>
                </c:pt>
                <c:pt idx="1254">
                  <c:v>20.983332999999998</c:v>
                </c:pt>
                <c:pt idx="1255">
                  <c:v>21</c:v>
                </c:pt>
                <c:pt idx="1256">
                  <c:v>21.016667000000002</c:v>
                </c:pt>
                <c:pt idx="1257">
                  <c:v>21.033332999999999</c:v>
                </c:pt>
                <c:pt idx="1258">
                  <c:v>21.05</c:v>
                </c:pt>
                <c:pt idx="1259">
                  <c:v>21.066666999999999</c:v>
                </c:pt>
                <c:pt idx="1260">
                  <c:v>21.083333</c:v>
                </c:pt>
                <c:pt idx="1261">
                  <c:v>21.1</c:v>
                </c:pt>
                <c:pt idx="1262">
                  <c:v>21.116667</c:v>
                </c:pt>
                <c:pt idx="1263">
                  <c:v>21.133333</c:v>
                </c:pt>
                <c:pt idx="1264">
                  <c:v>21.15</c:v>
                </c:pt>
                <c:pt idx="1265">
                  <c:v>21.166667</c:v>
                </c:pt>
                <c:pt idx="1266">
                  <c:v>21.183333000000001</c:v>
                </c:pt>
                <c:pt idx="1267">
                  <c:v>21.2</c:v>
                </c:pt>
                <c:pt idx="1268">
                  <c:v>21.216667000000001</c:v>
                </c:pt>
                <c:pt idx="1269">
                  <c:v>21.233332999999998</c:v>
                </c:pt>
                <c:pt idx="1270">
                  <c:v>21.25</c:v>
                </c:pt>
                <c:pt idx="1271">
                  <c:v>21.266667000000002</c:v>
                </c:pt>
                <c:pt idx="1272">
                  <c:v>21.283332999999999</c:v>
                </c:pt>
                <c:pt idx="1273">
                  <c:v>21.3</c:v>
                </c:pt>
                <c:pt idx="1274">
                  <c:v>21.316666999999999</c:v>
                </c:pt>
                <c:pt idx="1275">
                  <c:v>21.333333</c:v>
                </c:pt>
                <c:pt idx="1276">
                  <c:v>21.35</c:v>
                </c:pt>
                <c:pt idx="1277">
                  <c:v>21.366667</c:v>
                </c:pt>
                <c:pt idx="1278">
                  <c:v>21.383333</c:v>
                </c:pt>
                <c:pt idx="1279">
                  <c:v>21.4</c:v>
                </c:pt>
                <c:pt idx="1280">
                  <c:v>21.416667</c:v>
                </c:pt>
                <c:pt idx="1281">
                  <c:v>21.433333000000001</c:v>
                </c:pt>
                <c:pt idx="1282">
                  <c:v>21.45</c:v>
                </c:pt>
                <c:pt idx="1283">
                  <c:v>21.466667000000001</c:v>
                </c:pt>
                <c:pt idx="1284">
                  <c:v>21.483332999999998</c:v>
                </c:pt>
                <c:pt idx="1285">
                  <c:v>21.5</c:v>
                </c:pt>
                <c:pt idx="1286">
                  <c:v>21.516667000000002</c:v>
                </c:pt>
                <c:pt idx="1287">
                  <c:v>21.533332999999999</c:v>
                </c:pt>
                <c:pt idx="1288">
                  <c:v>21.55</c:v>
                </c:pt>
                <c:pt idx="1289">
                  <c:v>21.566666999999999</c:v>
                </c:pt>
                <c:pt idx="1290">
                  <c:v>21.583333</c:v>
                </c:pt>
                <c:pt idx="1291">
                  <c:v>21.6</c:v>
                </c:pt>
                <c:pt idx="1292">
                  <c:v>21.616667</c:v>
                </c:pt>
                <c:pt idx="1293">
                  <c:v>21.633333</c:v>
                </c:pt>
                <c:pt idx="1294">
                  <c:v>21.65</c:v>
                </c:pt>
                <c:pt idx="1295">
                  <c:v>21.666667</c:v>
                </c:pt>
                <c:pt idx="1296">
                  <c:v>21.683333000000001</c:v>
                </c:pt>
                <c:pt idx="1297">
                  <c:v>21.7</c:v>
                </c:pt>
                <c:pt idx="1298">
                  <c:v>21.716667000000001</c:v>
                </c:pt>
                <c:pt idx="1299">
                  <c:v>21.733332999999998</c:v>
                </c:pt>
                <c:pt idx="1300">
                  <c:v>21.75</c:v>
                </c:pt>
                <c:pt idx="1301">
                  <c:v>21.766667000000002</c:v>
                </c:pt>
                <c:pt idx="1302">
                  <c:v>21.783332999999999</c:v>
                </c:pt>
                <c:pt idx="1303">
                  <c:v>21.8</c:v>
                </c:pt>
                <c:pt idx="1304">
                  <c:v>21.816666999999999</c:v>
                </c:pt>
                <c:pt idx="1305">
                  <c:v>21.833333</c:v>
                </c:pt>
                <c:pt idx="1306">
                  <c:v>21.85</c:v>
                </c:pt>
                <c:pt idx="1307">
                  <c:v>21.866667</c:v>
                </c:pt>
                <c:pt idx="1308">
                  <c:v>21.883333</c:v>
                </c:pt>
                <c:pt idx="1309">
                  <c:v>21.9</c:v>
                </c:pt>
                <c:pt idx="1310">
                  <c:v>21.916667</c:v>
                </c:pt>
                <c:pt idx="1311">
                  <c:v>21.933333000000001</c:v>
                </c:pt>
                <c:pt idx="1312">
                  <c:v>21.95</c:v>
                </c:pt>
                <c:pt idx="1313">
                  <c:v>21.966667000000001</c:v>
                </c:pt>
                <c:pt idx="1314">
                  <c:v>21.983332999999998</c:v>
                </c:pt>
                <c:pt idx="1315">
                  <c:v>22</c:v>
                </c:pt>
                <c:pt idx="1316">
                  <c:v>22.016667000000002</c:v>
                </c:pt>
                <c:pt idx="1317">
                  <c:v>22.033332999999999</c:v>
                </c:pt>
                <c:pt idx="1318">
                  <c:v>22.05</c:v>
                </c:pt>
                <c:pt idx="1319">
                  <c:v>22.066666999999999</c:v>
                </c:pt>
                <c:pt idx="1320">
                  <c:v>22.083333</c:v>
                </c:pt>
                <c:pt idx="1321">
                  <c:v>22.1</c:v>
                </c:pt>
                <c:pt idx="1322">
                  <c:v>22.116667</c:v>
                </c:pt>
                <c:pt idx="1323">
                  <c:v>22.133333</c:v>
                </c:pt>
                <c:pt idx="1324">
                  <c:v>22.15</c:v>
                </c:pt>
                <c:pt idx="1325">
                  <c:v>22.166667</c:v>
                </c:pt>
                <c:pt idx="1326">
                  <c:v>22.183333000000001</c:v>
                </c:pt>
                <c:pt idx="1327">
                  <c:v>22.2</c:v>
                </c:pt>
                <c:pt idx="1328">
                  <c:v>22.216667000000001</c:v>
                </c:pt>
                <c:pt idx="1329">
                  <c:v>22.233332999999998</c:v>
                </c:pt>
                <c:pt idx="1330">
                  <c:v>22.25</c:v>
                </c:pt>
                <c:pt idx="1331">
                  <c:v>22.266667000000002</c:v>
                </c:pt>
                <c:pt idx="1332">
                  <c:v>22.283332999999999</c:v>
                </c:pt>
                <c:pt idx="1333">
                  <c:v>22.3</c:v>
                </c:pt>
                <c:pt idx="1334">
                  <c:v>22.316666999999999</c:v>
                </c:pt>
                <c:pt idx="1335">
                  <c:v>22.333333</c:v>
                </c:pt>
                <c:pt idx="1336">
                  <c:v>22.35</c:v>
                </c:pt>
                <c:pt idx="1337">
                  <c:v>22.366667</c:v>
                </c:pt>
                <c:pt idx="1338">
                  <c:v>22.383333</c:v>
                </c:pt>
                <c:pt idx="1339">
                  <c:v>22.4</c:v>
                </c:pt>
                <c:pt idx="1340">
                  <c:v>22.416667</c:v>
                </c:pt>
                <c:pt idx="1341">
                  <c:v>22.433333000000001</c:v>
                </c:pt>
                <c:pt idx="1342">
                  <c:v>22.45</c:v>
                </c:pt>
                <c:pt idx="1343">
                  <c:v>22.466667000000001</c:v>
                </c:pt>
                <c:pt idx="1344">
                  <c:v>22.483332999999998</c:v>
                </c:pt>
                <c:pt idx="1345">
                  <c:v>22.5</c:v>
                </c:pt>
                <c:pt idx="1346">
                  <c:v>22.516667000000002</c:v>
                </c:pt>
                <c:pt idx="1347">
                  <c:v>22.533332999999999</c:v>
                </c:pt>
                <c:pt idx="1348">
                  <c:v>22.55</c:v>
                </c:pt>
                <c:pt idx="1349">
                  <c:v>22.566666999999999</c:v>
                </c:pt>
                <c:pt idx="1350">
                  <c:v>22.583333</c:v>
                </c:pt>
                <c:pt idx="1351">
                  <c:v>22.6</c:v>
                </c:pt>
                <c:pt idx="1352">
                  <c:v>22.616667</c:v>
                </c:pt>
                <c:pt idx="1353">
                  <c:v>22.633333</c:v>
                </c:pt>
                <c:pt idx="1354">
                  <c:v>22.65</c:v>
                </c:pt>
                <c:pt idx="1355">
                  <c:v>22.666667</c:v>
                </c:pt>
                <c:pt idx="1356">
                  <c:v>22.683333000000001</c:v>
                </c:pt>
                <c:pt idx="1357">
                  <c:v>22.7</c:v>
                </c:pt>
                <c:pt idx="1358">
                  <c:v>22.716667000000001</c:v>
                </c:pt>
                <c:pt idx="1359">
                  <c:v>22.733332999999998</c:v>
                </c:pt>
                <c:pt idx="1360">
                  <c:v>22.75</c:v>
                </c:pt>
                <c:pt idx="1361">
                  <c:v>22.766667000000002</c:v>
                </c:pt>
                <c:pt idx="1362">
                  <c:v>22.783332999999999</c:v>
                </c:pt>
                <c:pt idx="1363">
                  <c:v>22.8</c:v>
                </c:pt>
                <c:pt idx="1364">
                  <c:v>22.816666999999999</c:v>
                </c:pt>
                <c:pt idx="1365">
                  <c:v>22.833333</c:v>
                </c:pt>
                <c:pt idx="1366">
                  <c:v>22.85</c:v>
                </c:pt>
                <c:pt idx="1367">
                  <c:v>22.866667</c:v>
                </c:pt>
                <c:pt idx="1368">
                  <c:v>22.883333</c:v>
                </c:pt>
                <c:pt idx="1369">
                  <c:v>22.9</c:v>
                </c:pt>
                <c:pt idx="1370">
                  <c:v>22.916667</c:v>
                </c:pt>
                <c:pt idx="1371">
                  <c:v>22.933333000000001</c:v>
                </c:pt>
                <c:pt idx="1372">
                  <c:v>22.95</c:v>
                </c:pt>
                <c:pt idx="1373">
                  <c:v>22.966667000000001</c:v>
                </c:pt>
                <c:pt idx="1374">
                  <c:v>22.983332999999998</c:v>
                </c:pt>
                <c:pt idx="1375">
                  <c:v>23</c:v>
                </c:pt>
                <c:pt idx="1376">
                  <c:v>23.016667000000002</c:v>
                </c:pt>
                <c:pt idx="1377">
                  <c:v>23.033332999999999</c:v>
                </c:pt>
                <c:pt idx="1378">
                  <c:v>23.05</c:v>
                </c:pt>
                <c:pt idx="1379">
                  <c:v>23.066666999999999</c:v>
                </c:pt>
                <c:pt idx="1380">
                  <c:v>23.083333</c:v>
                </c:pt>
                <c:pt idx="1381">
                  <c:v>23.1</c:v>
                </c:pt>
                <c:pt idx="1382">
                  <c:v>23.116667</c:v>
                </c:pt>
                <c:pt idx="1383">
                  <c:v>23.133333</c:v>
                </c:pt>
                <c:pt idx="1384">
                  <c:v>23.15</c:v>
                </c:pt>
                <c:pt idx="1385">
                  <c:v>23.166667</c:v>
                </c:pt>
                <c:pt idx="1386">
                  <c:v>23.183333000000001</c:v>
                </c:pt>
                <c:pt idx="1387">
                  <c:v>23.2</c:v>
                </c:pt>
                <c:pt idx="1388">
                  <c:v>23.216667000000001</c:v>
                </c:pt>
                <c:pt idx="1389">
                  <c:v>23.233332999999998</c:v>
                </c:pt>
                <c:pt idx="1390">
                  <c:v>23.25</c:v>
                </c:pt>
                <c:pt idx="1391">
                  <c:v>23.266667000000002</c:v>
                </c:pt>
                <c:pt idx="1392">
                  <c:v>23.283332999999999</c:v>
                </c:pt>
                <c:pt idx="1393">
                  <c:v>23.3</c:v>
                </c:pt>
                <c:pt idx="1394">
                  <c:v>23.316666999999999</c:v>
                </c:pt>
                <c:pt idx="1395">
                  <c:v>23.333333</c:v>
                </c:pt>
                <c:pt idx="1396">
                  <c:v>23.35</c:v>
                </c:pt>
                <c:pt idx="1397">
                  <c:v>23.366667</c:v>
                </c:pt>
                <c:pt idx="1398">
                  <c:v>23.383333</c:v>
                </c:pt>
                <c:pt idx="1399">
                  <c:v>23.4</c:v>
                </c:pt>
                <c:pt idx="1400">
                  <c:v>23.416667</c:v>
                </c:pt>
                <c:pt idx="1401">
                  <c:v>23.433333000000001</c:v>
                </c:pt>
                <c:pt idx="1402">
                  <c:v>23.45</c:v>
                </c:pt>
                <c:pt idx="1403">
                  <c:v>23.466667000000001</c:v>
                </c:pt>
                <c:pt idx="1404">
                  <c:v>23.483332999999998</c:v>
                </c:pt>
                <c:pt idx="1405">
                  <c:v>23.5</c:v>
                </c:pt>
                <c:pt idx="1406">
                  <c:v>23.516667000000002</c:v>
                </c:pt>
                <c:pt idx="1407">
                  <c:v>23.533332999999999</c:v>
                </c:pt>
                <c:pt idx="1408">
                  <c:v>23.55</c:v>
                </c:pt>
                <c:pt idx="1409">
                  <c:v>23.566666999999999</c:v>
                </c:pt>
                <c:pt idx="1410">
                  <c:v>23.583333</c:v>
                </c:pt>
                <c:pt idx="1411">
                  <c:v>23.6</c:v>
                </c:pt>
                <c:pt idx="1412">
                  <c:v>23.616667</c:v>
                </c:pt>
                <c:pt idx="1413">
                  <c:v>23.633333</c:v>
                </c:pt>
                <c:pt idx="1414">
                  <c:v>23.65</c:v>
                </c:pt>
                <c:pt idx="1415">
                  <c:v>23.666667</c:v>
                </c:pt>
                <c:pt idx="1416">
                  <c:v>23.683333000000001</c:v>
                </c:pt>
                <c:pt idx="1417">
                  <c:v>23.7</c:v>
                </c:pt>
                <c:pt idx="1418">
                  <c:v>23.716667000000001</c:v>
                </c:pt>
                <c:pt idx="1419">
                  <c:v>23.733332999999998</c:v>
                </c:pt>
                <c:pt idx="1420">
                  <c:v>23.75</c:v>
                </c:pt>
                <c:pt idx="1421">
                  <c:v>23.766667000000002</c:v>
                </c:pt>
                <c:pt idx="1422">
                  <c:v>23.783332999999999</c:v>
                </c:pt>
                <c:pt idx="1423">
                  <c:v>23.8</c:v>
                </c:pt>
                <c:pt idx="1424">
                  <c:v>23.816666999999999</c:v>
                </c:pt>
                <c:pt idx="1425">
                  <c:v>23.833333</c:v>
                </c:pt>
                <c:pt idx="1426">
                  <c:v>23.85</c:v>
                </c:pt>
                <c:pt idx="1427">
                  <c:v>23.866667</c:v>
                </c:pt>
                <c:pt idx="1428">
                  <c:v>23.883333</c:v>
                </c:pt>
                <c:pt idx="1429">
                  <c:v>23.9</c:v>
                </c:pt>
                <c:pt idx="1430">
                  <c:v>23.916667</c:v>
                </c:pt>
                <c:pt idx="1431">
                  <c:v>23.933333000000001</c:v>
                </c:pt>
                <c:pt idx="1432">
                  <c:v>23.95</c:v>
                </c:pt>
                <c:pt idx="1433">
                  <c:v>23.966667000000001</c:v>
                </c:pt>
                <c:pt idx="1434">
                  <c:v>23.983332999999998</c:v>
                </c:pt>
                <c:pt idx="1435">
                  <c:v>24</c:v>
                </c:pt>
                <c:pt idx="1436">
                  <c:v>24.016667000000002</c:v>
                </c:pt>
                <c:pt idx="1437">
                  <c:v>24.033332999999999</c:v>
                </c:pt>
                <c:pt idx="1438">
                  <c:v>24.05</c:v>
                </c:pt>
                <c:pt idx="1439">
                  <c:v>24.066666999999999</c:v>
                </c:pt>
                <c:pt idx="1440">
                  <c:v>24.083333</c:v>
                </c:pt>
                <c:pt idx="1441">
                  <c:v>24.1</c:v>
                </c:pt>
                <c:pt idx="1442">
                  <c:v>24.116667</c:v>
                </c:pt>
                <c:pt idx="1443">
                  <c:v>24.133333</c:v>
                </c:pt>
                <c:pt idx="1444">
                  <c:v>24.15</c:v>
                </c:pt>
                <c:pt idx="1445">
                  <c:v>24.166667</c:v>
                </c:pt>
                <c:pt idx="1446">
                  <c:v>24.183333000000001</c:v>
                </c:pt>
                <c:pt idx="1447">
                  <c:v>24.2</c:v>
                </c:pt>
                <c:pt idx="1448">
                  <c:v>24.216667000000001</c:v>
                </c:pt>
                <c:pt idx="1449">
                  <c:v>24.233332999999998</c:v>
                </c:pt>
                <c:pt idx="1450">
                  <c:v>24.25</c:v>
                </c:pt>
                <c:pt idx="1451">
                  <c:v>24.266667000000002</c:v>
                </c:pt>
                <c:pt idx="1452">
                  <c:v>24.283332999999999</c:v>
                </c:pt>
                <c:pt idx="1453">
                  <c:v>24.3</c:v>
                </c:pt>
                <c:pt idx="1454">
                  <c:v>24.316666999999999</c:v>
                </c:pt>
                <c:pt idx="1455">
                  <c:v>24.333333</c:v>
                </c:pt>
                <c:pt idx="1456">
                  <c:v>24.35</c:v>
                </c:pt>
                <c:pt idx="1457">
                  <c:v>24.366667</c:v>
                </c:pt>
                <c:pt idx="1458">
                  <c:v>24.383333</c:v>
                </c:pt>
                <c:pt idx="1459">
                  <c:v>24.4</c:v>
                </c:pt>
                <c:pt idx="1460">
                  <c:v>24.416667</c:v>
                </c:pt>
                <c:pt idx="1461">
                  <c:v>24.433333000000001</c:v>
                </c:pt>
                <c:pt idx="1462">
                  <c:v>24.45</c:v>
                </c:pt>
                <c:pt idx="1463">
                  <c:v>24.466667000000001</c:v>
                </c:pt>
                <c:pt idx="1464">
                  <c:v>24.483332999999998</c:v>
                </c:pt>
                <c:pt idx="1465">
                  <c:v>24.5</c:v>
                </c:pt>
                <c:pt idx="1466">
                  <c:v>24.516667000000002</c:v>
                </c:pt>
                <c:pt idx="1467">
                  <c:v>24.533332999999999</c:v>
                </c:pt>
                <c:pt idx="1468">
                  <c:v>24.55</c:v>
                </c:pt>
                <c:pt idx="1469">
                  <c:v>24.566666999999999</c:v>
                </c:pt>
                <c:pt idx="1470">
                  <c:v>24.583333</c:v>
                </c:pt>
                <c:pt idx="1471">
                  <c:v>24.6</c:v>
                </c:pt>
                <c:pt idx="1472">
                  <c:v>24.616667</c:v>
                </c:pt>
                <c:pt idx="1473">
                  <c:v>24.633333</c:v>
                </c:pt>
                <c:pt idx="1474">
                  <c:v>24.65</c:v>
                </c:pt>
                <c:pt idx="1475">
                  <c:v>24.666667</c:v>
                </c:pt>
                <c:pt idx="1476">
                  <c:v>24.683333000000001</c:v>
                </c:pt>
                <c:pt idx="1477">
                  <c:v>24.7</c:v>
                </c:pt>
                <c:pt idx="1478">
                  <c:v>24.716667000000001</c:v>
                </c:pt>
                <c:pt idx="1479">
                  <c:v>24.733332999999998</c:v>
                </c:pt>
                <c:pt idx="1480">
                  <c:v>24.75</c:v>
                </c:pt>
                <c:pt idx="1481">
                  <c:v>24.766667000000002</c:v>
                </c:pt>
                <c:pt idx="1482">
                  <c:v>24.783332999999999</c:v>
                </c:pt>
                <c:pt idx="1483">
                  <c:v>24.8</c:v>
                </c:pt>
                <c:pt idx="1484">
                  <c:v>24.816666999999999</c:v>
                </c:pt>
                <c:pt idx="1485">
                  <c:v>24.833333</c:v>
                </c:pt>
                <c:pt idx="1486">
                  <c:v>24.85</c:v>
                </c:pt>
                <c:pt idx="1487">
                  <c:v>24.866667</c:v>
                </c:pt>
                <c:pt idx="1488">
                  <c:v>24.883333</c:v>
                </c:pt>
                <c:pt idx="1489">
                  <c:v>24.9</c:v>
                </c:pt>
                <c:pt idx="1490">
                  <c:v>24.916667</c:v>
                </c:pt>
                <c:pt idx="1491">
                  <c:v>24.933333000000001</c:v>
                </c:pt>
                <c:pt idx="1492">
                  <c:v>24.95</c:v>
                </c:pt>
                <c:pt idx="1493">
                  <c:v>24.966667000000001</c:v>
                </c:pt>
                <c:pt idx="1494">
                  <c:v>24.983332999999998</c:v>
                </c:pt>
                <c:pt idx="1495">
                  <c:v>25</c:v>
                </c:pt>
                <c:pt idx="1496">
                  <c:v>25.016667000000002</c:v>
                </c:pt>
                <c:pt idx="1497">
                  <c:v>25.033332999999999</c:v>
                </c:pt>
                <c:pt idx="1498">
                  <c:v>25.05</c:v>
                </c:pt>
                <c:pt idx="1499">
                  <c:v>25.066666999999999</c:v>
                </c:pt>
                <c:pt idx="1500">
                  <c:v>25.083333</c:v>
                </c:pt>
                <c:pt idx="1501">
                  <c:v>25.1</c:v>
                </c:pt>
                <c:pt idx="1502">
                  <c:v>25.116667</c:v>
                </c:pt>
                <c:pt idx="1503">
                  <c:v>25.133333</c:v>
                </c:pt>
                <c:pt idx="1504">
                  <c:v>25.15</c:v>
                </c:pt>
                <c:pt idx="1505">
                  <c:v>25.166667</c:v>
                </c:pt>
                <c:pt idx="1506">
                  <c:v>25.183333000000001</c:v>
                </c:pt>
                <c:pt idx="1507">
                  <c:v>25.2</c:v>
                </c:pt>
                <c:pt idx="1508">
                  <c:v>25.216667000000001</c:v>
                </c:pt>
                <c:pt idx="1509">
                  <c:v>25.233332999999998</c:v>
                </c:pt>
                <c:pt idx="1510">
                  <c:v>25.25</c:v>
                </c:pt>
                <c:pt idx="1511">
                  <c:v>25.266667000000002</c:v>
                </c:pt>
                <c:pt idx="1512">
                  <c:v>25.283332999999999</c:v>
                </c:pt>
                <c:pt idx="1513">
                  <c:v>25.3</c:v>
                </c:pt>
                <c:pt idx="1514">
                  <c:v>25.316666999999999</c:v>
                </c:pt>
                <c:pt idx="1515">
                  <c:v>25.333333</c:v>
                </c:pt>
                <c:pt idx="1516">
                  <c:v>25.35</c:v>
                </c:pt>
                <c:pt idx="1517">
                  <c:v>25.366667</c:v>
                </c:pt>
                <c:pt idx="1518">
                  <c:v>25.383333</c:v>
                </c:pt>
                <c:pt idx="1519">
                  <c:v>25.4</c:v>
                </c:pt>
                <c:pt idx="1520">
                  <c:v>25.416667</c:v>
                </c:pt>
                <c:pt idx="1521">
                  <c:v>25.433333000000001</c:v>
                </c:pt>
                <c:pt idx="1522">
                  <c:v>25.45</c:v>
                </c:pt>
                <c:pt idx="1523">
                  <c:v>25.466667000000001</c:v>
                </c:pt>
                <c:pt idx="1524">
                  <c:v>25.483332999999998</c:v>
                </c:pt>
                <c:pt idx="1525">
                  <c:v>25.5</c:v>
                </c:pt>
                <c:pt idx="1526">
                  <c:v>25.516667000000002</c:v>
                </c:pt>
                <c:pt idx="1527">
                  <c:v>25.533332999999999</c:v>
                </c:pt>
                <c:pt idx="1528">
                  <c:v>25.55</c:v>
                </c:pt>
                <c:pt idx="1529">
                  <c:v>25.566666999999999</c:v>
                </c:pt>
                <c:pt idx="1530">
                  <c:v>25.583333</c:v>
                </c:pt>
                <c:pt idx="1531">
                  <c:v>25.6</c:v>
                </c:pt>
                <c:pt idx="1532">
                  <c:v>25.616667</c:v>
                </c:pt>
                <c:pt idx="1533">
                  <c:v>25.633333</c:v>
                </c:pt>
                <c:pt idx="1534">
                  <c:v>25.65</c:v>
                </c:pt>
                <c:pt idx="1535">
                  <c:v>25.666667</c:v>
                </c:pt>
                <c:pt idx="1536">
                  <c:v>25.683333000000001</c:v>
                </c:pt>
                <c:pt idx="1537">
                  <c:v>25.7</c:v>
                </c:pt>
                <c:pt idx="1538">
                  <c:v>25.716667000000001</c:v>
                </c:pt>
                <c:pt idx="1539">
                  <c:v>25.733332999999998</c:v>
                </c:pt>
                <c:pt idx="1540">
                  <c:v>25.75</c:v>
                </c:pt>
                <c:pt idx="1541">
                  <c:v>25.766667000000002</c:v>
                </c:pt>
                <c:pt idx="1542">
                  <c:v>25.783332999999999</c:v>
                </c:pt>
                <c:pt idx="1543">
                  <c:v>25.8</c:v>
                </c:pt>
                <c:pt idx="1544">
                  <c:v>25.816666999999999</c:v>
                </c:pt>
                <c:pt idx="1545">
                  <c:v>25.833333</c:v>
                </c:pt>
                <c:pt idx="1546">
                  <c:v>25.85</c:v>
                </c:pt>
                <c:pt idx="1547">
                  <c:v>25.866667</c:v>
                </c:pt>
                <c:pt idx="1548">
                  <c:v>25.883333</c:v>
                </c:pt>
                <c:pt idx="1549">
                  <c:v>25.9</c:v>
                </c:pt>
                <c:pt idx="1550">
                  <c:v>25.916667</c:v>
                </c:pt>
                <c:pt idx="1551">
                  <c:v>25.933333000000001</c:v>
                </c:pt>
                <c:pt idx="1552">
                  <c:v>25.95</c:v>
                </c:pt>
                <c:pt idx="1553">
                  <c:v>25.966667000000001</c:v>
                </c:pt>
                <c:pt idx="1554">
                  <c:v>25.983332999999998</c:v>
                </c:pt>
                <c:pt idx="1555">
                  <c:v>26</c:v>
                </c:pt>
                <c:pt idx="1556">
                  <c:v>26.016667000000002</c:v>
                </c:pt>
                <c:pt idx="1557">
                  <c:v>26.033332999999999</c:v>
                </c:pt>
                <c:pt idx="1558">
                  <c:v>26.05</c:v>
                </c:pt>
                <c:pt idx="1559">
                  <c:v>26.066666999999999</c:v>
                </c:pt>
                <c:pt idx="1560">
                  <c:v>26.083333</c:v>
                </c:pt>
                <c:pt idx="1561">
                  <c:v>26.1</c:v>
                </c:pt>
                <c:pt idx="1562">
                  <c:v>26.116667</c:v>
                </c:pt>
                <c:pt idx="1563">
                  <c:v>26.133333</c:v>
                </c:pt>
                <c:pt idx="1564">
                  <c:v>26.15</c:v>
                </c:pt>
                <c:pt idx="1565">
                  <c:v>26.166667</c:v>
                </c:pt>
                <c:pt idx="1566">
                  <c:v>26.183333000000001</c:v>
                </c:pt>
                <c:pt idx="1567">
                  <c:v>26.2</c:v>
                </c:pt>
                <c:pt idx="1568">
                  <c:v>26.216667000000001</c:v>
                </c:pt>
                <c:pt idx="1569">
                  <c:v>26.233332999999998</c:v>
                </c:pt>
                <c:pt idx="1570">
                  <c:v>26.25</c:v>
                </c:pt>
                <c:pt idx="1571">
                  <c:v>26.266667000000002</c:v>
                </c:pt>
                <c:pt idx="1572">
                  <c:v>26.283332999999999</c:v>
                </c:pt>
                <c:pt idx="1573">
                  <c:v>26.3</c:v>
                </c:pt>
                <c:pt idx="1574">
                  <c:v>26.316666999999999</c:v>
                </c:pt>
                <c:pt idx="1575">
                  <c:v>26.333333</c:v>
                </c:pt>
                <c:pt idx="1576">
                  <c:v>26.35</c:v>
                </c:pt>
                <c:pt idx="1577">
                  <c:v>26.366667</c:v>
                </c:pt>
                <c:pt idx="1578">
                  <c:v>26.383333</c:v>
                </c:pt>
                <c:pt idx="1579">
                  <c:v>26.4</c:v>
                </c:pt>
                <c:pt idx="1580">
                  <c:v>26.416667</c:v>
                </c:pt>
                <c:pt idx="1581">
                  <c:v>26.433333000000001</c:v>
                </c:pt>
                <c:pt idx="1582">
                  <c:v>26.45</c:v>
                </c:pt>
                <c:pt idx="1583">
                  <c:v>26.466667000000001</c:v>
                </c:pt>
                <c:pt idx="1584">
                  <c:v>26.483332999999998</c:v>
                </c:pt>
                <c:pt idx="1585">
                  <c:v>26.5</c:v>
                </c:pt>
                <c:pt idx="1586">
                  <c:v>26.516667000000002</c:v>
                </c:pt>
                <c:pt idx="1587">
                  <c:v>26.533332999999999</c:v>
                </c:pt>
                <c:pt idx="1588">
                  <c:v>26.55</c:v>
                </c:pt>
                <c:pt idx="1589">
                  <c:v>26.566666999999999</c:v>
                </c:pt>
                <c:pt idx="1590">
                  <c:v>26.583333</c:v>
                </c:pt>
                <c:pt idx="1591">
                  <c:v>26.6</c:v>
                </c:pt>
                <c:pt idx="1592">
                  <c:v>26.616667</c:v>
                </c:pt>
                <c:pt idx="1593">
                  <c:v>26.633333</c:v>
                </c:pt>
                <c:pt idx="1594">
                  <c:v>26.65</c:v>
                </c:pt>
                <c:pt idx="1595">
                  <c:v>26.666667</c:v>
                </c:pt>
                <c:pt idx="1596">
                  <c:v>26.683333000000001</c:v>
                </c:pt>
                <c:pt idx="1597">
                  <c:v>26.7</c:v>
                </c:pt>
                <c:pt idx="1598">
                  <c:v>26.716667000000001</c:v>
                </c:pt>
                <c:pt idx="1599">
                  <c:v>26.733332999999998</c:v>
                </c:pt>
                <c:pt idx="1600">
                  <c:v>26.75</c:v>
                </c:pt>
                <c:pt idx="1601">
                  <c:v>26.766667000000002</c:v>
                </c:pt>
                <c:pt idx="1602">
                  <c:v>26.783332999999999</c:v>
                </c:pt>
                <c:pt idx="1603">
                  <c:v>26.8</c:v>
                </c:pt>
                <c:pt idx="1604">
                  <c:v>26.816666999999999</c:v>
                </c:pt>
                <c:pt idx="1605">
                  <c:v>26.833333</c:v>
                </c:pt>
                <c:pt idx="1606">
                  <c:v>26.85</c:v>
                </c:pt>
                <c:pt idx="1607">
                  <c:v>26.866667</c:v>
                </c:pt>
                <c:pt idx="1608">
                  <c:v>26.883333</c:v>
                </c:pt>
                <c:pt idx="1609">
                  <c:v>26.9</c:v>
                </c:pt>
                <c:pt idx="1610">
                  <c:v>26.916667</c:v>
                </c:pt>
                <c:pt idx="1611">
                  <c:v>26.933333000000001</c:v>
                </c:pt>
                <c:pt idx="1612">
                  <c:v>26.95</c:v>
                </c:pt>
                <c:pt idx="1613">
                  <c:v>26.966667000000001</c:v>
                </c:pt>
                <c:pt idx="1614">
                  <c:v>26.983332999999998</c:v>
                </c:pt>
                <c:pt idx="1615">
                  <c:v>27</c:v>
                </c:pt>
                <c:pt idx="1616">
                  <c:v>27.016667000000002</c:v>
                </c:pt>
                <c:pt idx="1617">
                  <c:v>27.033332999999999</c:v>
                </c:pt>
                <c:pt idx="1618">
                  <c:v>27.05</c:v>
                </c:pt>
                <c:pt idx="1619">
                  <c:v>27.066666999999999</c:v>
                </c:pt>
                <c:pt idx="1620">
                  <c:v>27.083333</c:v>
                </c:pt>
                <c:pt idx="1621">
                  <c:v>27.1</c:v>
                </c:pt>
                <c:pt idx="1622">
                  <c:v>27.116667</c:v>
                </c:pt>
                <c:pt idx="1623">
                  <c:v>27.133333</c:v>
                </c:pt>
                <c:pt idx="1624">
                  <c:v>27.15</c:v>
                </c:pt>
                <c:pt idx="1625">
                  <c:v>27.166667</c:v>
                </c:pt>
                <c:pt idx="1626">
                  <c:v>27.183333000000001</c:v>
                </c:pt>
                <c:pt idx="1627">
                  <c:v>27.2</c:v>
                </c:pt>
                <c:pt idx="1628">
                  <c:v>27.216667000000001</c:v>
                </c:pt>
                <c:pt idx="1629">
                  <c:v>27.233332999999998</c:v>
                </c:pt>
                <c:pt idx="1630">
                  <c:v>27.25</c:v>
                </c:pt>
                <c:pt idx="1631">
                  <c:v>27.266667000000002</c:v>
                </c:pt>
                <c:pt idx="1632">
                  <c:v>27.283332999999999</c:v>
                </c:pt>
                <c:pt idx="1633">
                  <c:v>27.3</c:v>
                </c:pt>
                <c:pt idx="1634">
                  <c:v>27.316666999999999</c:v>
                </c:pt>
                <c:pt idx="1635">
                  <c:v>27.333333</c:v>
                </c:pt>
                <c:pt idx="1636">
                  <c:v>27.35</c:v>
                </c:pt>
                <c:pt idx="1637">
                  <c:v>27.366667</c:v>
                </c:pt>
                <c:pt idx="1638">
                  <c:v>27.383333</c:v>
                </c:pt>
                <c:pt idx="1639">
                  <c:v>27.4</c:v>
                </c:pt>
                <c:pt idx="1640">
                  <c:v>27.416667</c:v>
                </c:pt>
                <c:pt idx="1641">
                  <c:v>27.433333000000001</c:v>
                </c:pt>
                <c:pt idx="1642">
                  <c:v>27.45</c:v>
                </c:pt>
                <c:pt idx="1643">
                  <c:v>27.466667000000001</c:v>
                </c:pt>
                <c:pt idx="1644">
                  <c:v>27.483332999999998</c:v>
                </c:pt>
                <c:pt idx="1645">
                  <c:v>27.5</c:v>
                </c:pt>
                <c:pt idx="1646">
                  <c:v>27.516667000000002</c:v>
                </c:pt>
                <c:pt idx="1647">
                  <c:v>27.533332999999999</c:v>
                </c:pt>
                <c:pt idx="1648">
                  <c:v>27.55</c:v>
                </c:pt>
                <c:pt idx="1649">
                  <c:v>27.566666999999999</c:v>
                </c:pt>
                <c:pt idx="1650">
                  <c:v>27.583333</c:v>
                </c:pt>
                <c:pt idx="1651">
                  <c:v>27.6</c:v>
                </c:pt>
                <c:pt idx="1652">
                  <c:v>27.616667</c:v>
                </c:pt>
                <c:pt idx="1653">
                  <c:v>27.633333</c:v>
                </c:pt>
                <c:pt idx="1654">
                  <c:v>27.65</c:v>
                </c:pt>
                <c:pt idx="1655">
                  <c:v>27.666667</c:v>
                </c:pt>
                <c:pt idx="1656">
                  <c:v>27.683333000000001</c:v>
                </c:pt>
                <c:pt idx="1657">
                  <c:v>27.7</c:v>
                </c:pt>
                <c:pt idx="1658">
                  <c:v>27.716667000000001</c:v>
                </c:pt>
                <c:pt idx="1659">
                  <c:v>27.733332999999998</c:v>
                </c:pt>
                <c:pt idx="1660">
                  <c:v>27.75</c:v>
                </c:pt>
                <c:pt idx="1661">
                  <c:v>27.766667000000002</c:v>
                </c:pt>
                <c:pt idx="1662">
                  <c:v>27.783332999999999</c:v>
                </c:pt>
                <c:pt idx="1663">
                  <c:v>27.8</c:v>
                </c:pt>
                <c:pt idx="1664">
                  <c:v>27.816666999999999</c:v>
                </c:pt>
                <c:pt idx="1665">
                  <c:v>27.833333</c:v>
                </c:pt>
                <c:pt idx="1666">
                  <c:v>27.85</c:v>
                </c:pt>
                <c:pt idx="1667">
                  <c:v>27.866667</c:v>
                </c:pt>
                <c:pt idx="1668">
                  <c:v>27.883333</c:v>
                </c:pt>
                <c:pt idx="1669">
                  <c:v>27.9</c:v>
                </c:pt>
                <c:pt idx="1670">
                  <c:v>27.916667</c:v>
                </c:pt>
                <c:pt idx="1671">
                  <c:v>27.933333000000001</c:v>
                </c:pt>
                <c:pt idx="1672">
                  <c:v>27.95</c:v>
                </c:pt>
                <c:pt idx="1673">
                  <c:v>27.966667000000001</c:v>
                </c:pt>
                <c:pt idx="1674">
                  <c:v>27.983332999999998</c:v>
                </c:pt>
                <c:pt idx="1675">
                  <c:v>28</c:v>
                </c:pt>
                <c:pt idx="1676">
                  <c:v>28.016667000000002</c:v>
                </c:pt>
                <c:pt idx="1677">
                  <c:v>28.033332999999999</c:v>
                </c:pt>
                <c:pt idx="1678">
                  <c:v>28.05</c:v>
                </c:pt>
                <c:pt idx="1679">
                  <c:v>28.066666999999999</c:v>
                </c:pt>
                <c:pt idx="1680">
                  <c:v>28.083333</c:v>
                </c:pt>
                <c:pt idx="1681">
                  <c:v>28.1</c:v>
                </c:pt>
                <c:pt idx="1682">
                  <c:v>28.116667</c:v>
                </c:pt>
                <c:pt idx="1683">
                  <c:v>28.133333</c:v>
                </c:pt>
                <c:pt idx="1684">
                  <c:v>28.15</c:v>
                </c:pt>
                <c:pt idx="1685">
                  <c:v>28.166667</c:v>
                </c:pt>
                <c:pt idx="1686">
                  <c:v>28.183333000000001</c:v>
                </c:pt>
                <c:pt idx="1687">
                  <c:v>28.2</c:v>
                </c:pt>
                <c:pt idx="1688">
                  <c:v>28.216667000000001</c:v>
                </c:pt>
                <c:pt idx="1689">
                  <c:v>28.233332999999998</c:v>
                </c:pt>
                <c:pt idx="1690">
                  <c:v>28.25</c:v>
                </c:pt>
                <c:pt idx="1691">
                  <c:v>28.266667000000002</c:v>
                </c:pt>
                <c:pt idx="1692">
                  <c:v>28.283332999999999</c:v>
                </c:pt>
                <c:pt idx="1693">
                  <c:v>28.3</c:v>
                </c:pt>
                <c:pt idx="1694">
                  <c:v>28.316666999999999</c:v>
                </c:pt>
                <c:pt idx="1695">
                  <c:v>28.333333</c:v>
                </c:pt>
                <c:pt idx="1696">
                  <c:v>28.35</c:v>
                </c:pt>
                <c:pt idx="1697">
                  <c:v>28.366667</c:v>
                </c:pt>
                <c:pt idx="1698">
                  <c:v>28.383333</c:v>
                </c:pt>
                <c:pt idx="1699">
                  <c:v>28.4</c:v>
                </c:pt>
                <c:pt idx="1700">
                  <c:v>28.416667</c:v>
                </c:pt>
                <c:pt idx="1701">
                  <c:v>28.433333000000001</c:v>
                </c:pt>
                <c:pt idx="1702">
                  <c:v>28.45</c:v>
                </c:pt>
                <c:pt idx="1703">
                  <c:v>28.466667000000001</c:v>
                </c:pt>
                <c:pt idx="1704">
                  <c:v>28.483332999999998</c:v>
                </c:pt>
                <c:pt idx="1705">
                  <c:v>28.5</c:v>
                </c:pt>
                <c:pt idx="1706">
                  <c:v>28.516667000000002</c:v>
                </c:pt>
                <c:pt idx="1707">
                  <c:v>28.533332999999999</c:v>
                </c:pt>
                <c:pt idx="1708">
                  <c:v>28.55</c:v>
                </c:pt>
                <c:pt idx="1709">
                  <c:v>28.566666999999999</c:v>
                </c:pt>
                <c:pt idx="1710">
                  <c:v>28.583333</c:v>
                </c:pt>
                <c:pt idx="1711">
                  <c:v>28.6</c:v>
                </c:pt>
                <c:pt idx="1712">
                  <c:v>28.616667</c:v>
                </c:pt>
                <c:pt idx="1713">
                  <c:v>28.633333</c:v>
                </c:pt>
                <c:pt idx="1714">
                  <c:v>28.65</c:v>
                </c:pt>
                <c:pt idx="1715">
                  <c:v>28.666667</c:v>
                </c:pt>
                <c:pt idx="1716">
                  <c:v>28.683333000000001</c:v>
                </c:pt>
                <c:pt idx="1717">
                  <c:v>28.7</c:v>
                </c:pt>
                <c:pt idx="1718">
                  <c:v>28.716667000000001</c:v>
                </c:pt>
                <c:pt idx="1719">
                  <c:v>28.733332999999998</c:v>
                </c:pt>
                <c:pt idx="1720">
                  <c:v>28.75</c:v>
                </c:pt>
                <c:pt idx="1721">
                  <c:v>28.766667000000002</c:v>
                </c:pt>
                <c:pt idx="1722">
                  <c:v>28.783332999999999</c:v>
                </c:pt>
                <c:pt idx="1723">
                  <c:v>28.8</c:v>
                </c:pt>
                <c:pt idx="1724">
                  <c:v>28.816666999999999</c:v>
                </c:pt>
                <c:pt idx="1725">
                  <c:v>28.833333</c:v>
                </c:pt>
                <c:pt idx="1726">
                  <c:v>28.85</c:v>
                </c:pt>
                <c:pt idx="1727">
                  <c:v>28.866667</c:v>
                </c:pt>
                <c:pt idx="1728">
                  <c:v>28.883333</c:v>
                </c:pt>
                <c:pt idx="1729">
                  <c:v>28.9</c:v>
                </c:pt>
                <c:pt idx="1730">
                  <c:v>28.916667</c:v>
                </c:pt>
                <c:pt idx="1731">
                  <c:v>28.933333000000001</c:v>
                </c:pt>
                <c:pt idx="1732">
                  <c:v>28.95</c:v>
                </c:pt>
                <c:pt idx="1733">
                  <c:v>28.966667000000001</c:v>
                </c:pt>
                <c:pt idx="1734">
                  <c:v>28.983332999999998</c:v>
                </c:pt>
                <c:pt idx="1735">
                  <c:v>29</c:v>
                </c:pt>
                <c:pt idx="1736">
                  <c:v>29.016667000000002</c:v>
                </c:pt>
                <c:pt idx="1737">
                  <c:v>29.033332999999999</c:v>
                </c:pt>
                <c:pt idx="1738">
                  <c:v>29.05</c:v>
                </c:pt>
                <c:pt idx="1739">
                  <c:v>29.066666999999999</c:v>
                </c:pt>
                <c:pt idx="1740">
                  <c:v>29.083333</c:v>
                </c:pt>
                <c:pt idx="1741">
                  <c:v>29.1</c:v>
                </c:pt>
                <c:pt idx="1742">
                  <c:v>29.116667</c:v>
                </c:pt>
                <c:pt idx="1743">
                  <c:v>29.133333</c:v>
                </c:pt>
                <c:pt idx="1744">
                  <c:v>29.15</c:v>
                </c:pt>
                <c:pt idx="1745">
                  <c:v>29.166667</c:v>
                </c:pt>
                <c:pt idx="1746">
                  <c:v>29.183333000000001</c:v>
                </c:pt>
                <c:pt idx="1747">
                  <c:v>29.2</c:v>
                </c:pt>
                <c:pt idx="1748">
                  <c:v>29.216667000000001</c:v>
                </c:pt>
                <c:pt idx="1749">
                  <c:v>29.233332999999998</c:v>
                </c:pt>
                <c:pt idx="1750">
                  <c:v>29.25</c:v>
                </c:pt>
                <c:pt idx="1751">
                  <c:v>29.266667000000002</c:v>
                </c:pt>
                <c:pt idx="1752">
                  <c:v>29.283332999999999</c:v>
                </c:pt>
                <c:pt idx="1753">
                  <c:v>29.3</c:v>
                </c:pt>
                <c:pt idx="1754">
                  <c:v>29.316666999999999</c:v>
                </c:pt>
                <c:pt idx="1755">
                  <c:v>29.333333</c:v>
                </c:pt>
                <c:pt idx="1756">
                  <c:v>29.35</c:v>
                </c:pt>
                <c:pt idx="1757">
                  <c:v>29.366667</c:v>
                </c:pt>
                <c:pt idx="1758">
                  <c:v>29.383333</c:v>
                </c:pt>
                <c:pt idx="1759">
                  <c:v>29.4</c:v>
                </c:pt>
                <c:pt idx="1760">
                  <c:v>29.416667</c:v>
                </c:pt>
                <c:pt idx="1761">
                  <c:v>29.433333000000001</c:v>
                </c:pt>
                <c:pt idx="1762">
                  <c:v>29.45</c:v>
                </c:pt>
                <c:pt idx="1763">
                  <c:v>29.466667000000001</c:v>
                </c:pt>
                <c:pt idx="1764">
                  <c:v>29.483332999999998</c:v>
                </c:pt>
                <c:pt idx="1765">
                  <c:v>29.5</c:v>
                </c:pt>
                <c:pt idx="1766">
                  <c:v>29.516667000000002</c:v>
                </c:pt>
                <c:pt idx="1767">
                  <c:v>29.533332999999999</c:v>
                </c:pt>
                <c:pt idx="1768">
                  <c:v>29.55</c:v>
                </c:pt>
                <c:pt idx="1769">
                  <c:v>29.566666999999999</c:v>
                </c:pt>
                <c:pt idx="1770">
                  <c:v>29.583333</c:v>
                </c:pt>
                <c:pt idx="1771">
                  <c:v>29.6</c:v>
                </c:pt>
                <c:pt idx="1772">
                  <c:v>29.616667</c:v>
                </c:pt>
                <c:pt idx="1773">
                  <c:v>29.633333</c:v>
                </c:pt>
                <c:pt idx="1774">
                  <c:v>29.65</c:v>
                </c:pt>
                <c:pt idx="1775">
                  <c:v>29.666667</c:v>
                </c:pt>
                <c:pt idx="1776">
                  <c:v>29.683333000000001</c:v>
                </c:pt>
                <c:pt idx="1777">
                  <c:v>29.7</c:v>
                </c:pt>
                <c:pt idx="1778">
                  <c:v>29.716667000000001</c:v>
                </c:pt>
                <c:pt idx="1779">
                  <c:v>29.733332999999998</c:v>
                </c:pt>
                <c:pt idx="1780">
                  <c:v>29.75</c:v>
                </c:pt>
                <c:pt idx="1781">
                  <c:v>29.766667000000002</c:v>
                </c:pt>
                <c:pt idx="1782">
                  <c:v>29.783332999999999</c:v>
                </c:pt>
                <c:pt idx="1783">
                  <c:v>29.8</c:v>
                </c:pt>
                <c:pt idx="1784">
                  <c:v>29.816666999999999</c:v>
                </c:pt>
                <c:pt idx="1785">
                  <c:v>29.833333</c:v>
                </c:pt>
                <c:pt idx="1786">
                  <c:v>29.85</c:v>
                </c:pt>
                <c:pt idx="1787">
                  <c:v>29.866667</c:v>
                </c:pt>
                <c:pt idx="1788">
                  <c:v>29.883333</c:v>
                </c:pt>
                <c:pt idx="1789">
                  <c:v>29.9</c:v>
                </c:pt>
                <c:pt idx="1790">
                  <c:v>29.916667</c:v>
                </c:pt>
                <c:pt idx="1791">
                  <c:v>29.933333000000001</c:v>
                </c:pt>
                <c:pt idx="1792">
                  <c:v>29.95</c:v>
                </c:pt>
                <c:pt idx="1793">
                  <c:v>29.966667000000001</c:v>
                </c:pt>
                <c:pt idx="1794">
                  <c:v>29.983332999999998</c:v>
                </c:pt>
                <c:pt idx="1795">
                  <c:v>30</c:v>
                </c:pt>
                <c:pt idx="1796">
                  <c:v>30.016667000000002</c:v>
                </c:pt>
                <c:pt idx="1797">
                  <c:v>30.033332999999999</c:v>
                </c:pt>
                <c:pt idx="1798">
                  <c:v>30.05</c:v>
                </c:pt>
                <c:pt idx="1799">
                  <c:v>30.066666999999999</c:v>
                </c:pt>
                <c:pt idx="1800">
                  <c:v>30.083333</c:v>
                </c:pt>
                <c:pt idx="1801">
                  <c:v>30.1</c:v>
                </c:pt>
                <c:pt idx="1802">
                  <c:v>30.116667</c:v>
                </c:pt>
                <c:pt idx="1803">
                  <c:v>30.133333</c:v>
                </c:pt>
                <c:pt idx="1804">
                  <c:v>30.15</c:v>
                </c:pt>
                <c:pt idx="1805">
                  <c:v>30.166667</c:v>
                </c:pt>
                <c:pt idx="1806">
                  <c:v>30.183333000000001</c:v>
                </c:pt>
                <c:pt idx="1807">
                  <c:v>30.2</c:v>
                </c:pt>
                <c:pt idx="1808">
                  <c:v>30.216667000000001</c:v>
                </c:pt>
                <c:pt idx="1809">
                  <c:v>30.233332999999998</c:v>
                </c:pt>
                <c:pt idx="1810">
                  <c:v>30.25</c:v>
                </c:pt>
                <c:pt idx="1811">
                  <c:v>30.266667000000002</c:v>
                </c:pt>
                <c:pt idx="1812">
                  <c:v>30.283332999999999</c:v>
                </c:pt>
                <c:pt idx="1813">
                  <c:v>30.3</c:v>
                </c:pt>
                <c:pt idx="1814">
                  <c:v>30.316666999999999</c:v>
                </c:pt>
                <c:pt idx="1815">
                  <c:v>30.333333</c:v>
                </c:pt>
                <c:pt idx="1816">
                  <c:v>30.35</c:v>
                </c:pt>
                <c:pt idx="1817">
                  <c:v>30.366667</c:v>
                </c:pt>
                <c:pt idx="1818">
                  <c:v>30.383333</c:v>
                </c:pt>
                <c:pt idx="1819">
                  <c:v>30.4</c:v>
                </c:pt>
                <c:pt idx="1820">
                  <c:v>30.416667</c:v>
                </c:pt>
                <c:pt idx="1821">
                  <c:v>30.433333000000001</c:v>
                </c:pt>
                <c:pt idx="1822">
                  <c:v>30.45</c:v>
                </c:pt>
                <c:pt idx="1823">
                  <c:v>30.466667000000001</c:v>
                </c:pt>
                <c:pt idx="1824">
                  <c:v>30.483332999999998</c:v>
                </c:pt>
                <c:pt idx="1825">
                  <c:v>30.5</c:v>
                </c:pt>
                <c:pt idx="1826">
                  <c:v>30.516667000000002</c:v>
                </c:pt>
                <c:pt idx="1827">
                  <c:v>30.533332999999999</c:v>
                </c:pt>
                <c:pt idx="1828">
                  <c:v>30.55</c:v>
                </c:pt>
                <c:pt idx="1829">
                  <c:v>30.566666999999999</c:v>
                </c:pt>
                <c:pt idx="1830">
                  <c:v>30.583333</c:v>
                </c:pt>
                <c:pt idx="1831">
                  <c:v>30.6</c:v>
                </c:pt>
                <c:pt idx="1832">
                  <c:v>30.616667</c:v>
                </c:pt>
                <c:pt idx="1833">
                  <c:v>30.633333</c:v>
                </c:pt>
                <c:pt idx="1834">
                  <c:v>30.65</c:v>
                </c:pt>
                <c:pt idx="1835">
                  <c:v>30.666667</c:v>
                </c:pt>
                <c:pt idx="1836">
                  <c:v>30.683333000000001</c:v>
                </c:pt>
                <c:pt idx="1837">
                  <c:v>30.7</c:v>
                </c:pt>
                <c:pt idx="1838">
                  <c:v>30.716667000000001</c:v>
                </c:pt>
                <c:pt idx="1839">
                  <c:v>30.733332999999998</c:v>
                </c:pt>
                <c:pt idx="1840">
                  <c:v>30.75</c:v>
                </c:pt>
                <c:pt idx="1841">
                  <c:v>30.766667000000002</c:v>
                </c:pt>
                <c:pt idx="1842">
                  <c:v>30.783332999999999</c:v>
                </c:pt>
                <c:pt idx="1843">
                  <c:v>30.8</c:v>
                </c:pt>
                <c:pt idx="1844">
                  <c:v>30.816666999999999</c:v>
                </c:pt>
                <c:pt idx="1845">
                  <c:v>30.833333</c:v>
                </c:pt>
                <c:pt idx="1846">
                  <c:v>30.85</c:v>
                </c:pt>
                <c:pt idx="1847">
                  <c:v>30.866667</c:v>
                </c:pt>
                <c:pt idx="1848">
                  <c:v>30.883333</c:v>
                </c:pt>
                <c:pt idx="1849">
                  <c:v>30.9</c:v>
                </c:pt>
                <c:pt idx="1850">
                  <c:v>30.916667</c:v>
                </c:pt>
                <c:pt idx="1851">
                  <c:v>30.933333000000001</c:v>
                </c:pt>
                <c:pt idx="1852">
                  <c:v>30.95</c:v>
                </c:pt>
                <c:pt idx="1853">
                  <c:v>30.966667000000001</c:v>
                </c:pt>
                <c:pt idx="1854">
                  <c:v>30.983332999999998</c:v>
                </c:pt>
                <c:pt idx="1855">
                  <c:v>31</c:v>
                </c:pt>
                <c:pt idx="1856">
                  <c:v>31.016667000000002</c:v>
                </c:pt>
                <c:pt idx="1857">
                  <c:v>31.033332999999999</c:v>
                </c:pt>
                <c:pt idx="1858">
                  <c:v>31.05</c:v>
                </c:pt>
                <c:pt idx="1859">
                  <c:v>31.066666999999999</c:v>
                </c:pt>
                <c:pt idx="1860">
                  <c:v>31.083333</c:v>
                </c:pt>
                <c:pt idx="1861">
                  <c:v>31.1</c:v>
                </c:pt>
                <c:pt idx="1862">
                  <c:v>31.116667</c:v>
                </c:pt>
                <c:pt idx="1863">
                  <c:v>31.133333</c:v>
                </c:pt>
                <c:pt idx="1864">
                  <c:v>31.15</c:v>
                </c:pt>
                <c:pt idx="1865">
                  <c:v>31.166667</c:v>
                </c:pt>
                <c:pt idx="1866">
                  <c:v>31.183333000000001</c:v>
                </c:pt>
                <c:pt idx="1867">
                  <c:v>31.2</c:v>
                </c:pt>
                <c:pt idx="1868">
                  <c:v>31.216667000000001</c:v>
                </c:pt>
                <c:pt idx="1869">
                  <c:v>31.233332999999998</c:v>
                </c:pt>
                <c:pt idx="1870">
                  <c:v>31.25</c:v>
                </c:pt>
                <c:pt idx="1871">
                  <c:v>31.266667000000002</c:v>
                </c:pt>
                <c:pt idx="1872">
                  <c:v>31.283332999999999</c:v>
                </c:pt>
                <c:pt idx="1873">
                  <c:v>31.3</c:v>
                </c:pt>
                <c:pt idx="1874">
                  <c:v>31.316666999999999</c:v>
                </c:pt>
                <c:pt idx="1875">
                  <c:v>31.333333</c:v>
                </c:pt>
                <c:pt idx="1876">
                  <c:v>31.35</c:v>
                </c:pt>
                <c:pt idx="1877">
                  <c:v>31.366667</c:v>
                </c:pt>
                <c:pt idx="1878">
                  <c:v>31.383333</c:v>
                </c:pt>
                <c:pt idx="1879">
                  <c:v>31.4</c:v>
                </c:pt>
                <c:pt idx="1880">
                  <c:v>31.416667</c:v>
                </c:pt>
                <c:pt idx="1881">
                  <c:v>31.433333000000001</c:v>
                </c:pt>
                <c:pt idx="1882">
                  <c:v>31.45</c:v>
                </c:pt>
                <c:pt idx="1883">
                  <c:v>31.466667000000001</c:v>
                </c:pt>
                <c:pt idx="1884">
                  <c:v>31.483332999999998</c:v>
                </c:pt>
                <c:pt idx="1885">
                  <c:v>31.5</c:v>
                </c:pt>
                <c:pt idx="1886">
                  <c:v>31.516667000000002</c:v>
                </c:pt>
                <c:pt idx="1887">
                  <c:v>31.533332999999999</c:v>
                </c:pt>
                <c:pt idx="1888">
                  <c:v>31.55</c:v>
                </c:pt>
                <c:pt idx="1889">
                  <c:v>31.566666999999999</c:v>
                </c:pt>
                <c:pt idx="1890">
                  <c:v>31.583333</c:v>
                </c:pt>
                <c:pt idx="1891">
                  <c:v>31.6</c:v>
                </c:pt>
                <c:pt idx="1892">
                  <c:v>31.616667</c:v>
                </c:pt>
                <c:pt idx="1893">
                  <c:v>31.633333</c:v>
                </c:pt>
                <c:pt idx="1894">
                  <c:v>31.65</c:v>
                </c:pt>
                <c:pt idx="1895">
                  <c:v>31.666667</c:v>
                </c:pt>
                <c:pt idx="1896">
                  <c:v>31.683333000000001</c:v>
                </c:pt>
                <c:pt idx="1897">
                  <c:v>31.7</c:v>
                </c:pt>
                <c:pt idx="1898">
                  <c:v>31.716667000000001</c:v>
                </c:pt>
                <c:pt idx="1899">
                  <c:v>31.733332999999998</c:v>
                </c:pt>
                <c:pt idx="1900">
                  <c:v>31.75</c:v>
                </c:pt>
                <c:pt idx="1901">
                  <c:v>31.766667000000002</c:v>
                </c:pt>
                <c:pt idx="1902">
                  <c:v>31.783332999999999</c:v>
                </c:pt>
                <c:pt idx="1903">
                  <c:v>31.8</c:v>
                </c:pt>
                <c:pt idx="1904">
                  <c:v>31.816666999999999</c:v>
                </c:pt>
                <c:pt idx="1905">
                  <c:v>31.833333</c:v>
                </c:pt>
                <c:pt idx="1906">
                  <c:v>31.85</c:v>
                </c:pt>
                <c:pt idx="1907">
                  <c:v>31.866667</c:v>
                </c:pt>
                <c:pt idx="1908">
                  <c:v>31.883333</c:v>
                </c:pt>
                <c:pt idx="1909">
                  <c:v>31.9</c:v>
                </c:pt>
                <c:pt idx="1910">
                  <c:v>31.916667</c:v>
                </c:pt>
                <c:pt idx="1911">
                  <c:v>31.933333000000001</c:v>
                </c:pt>
                <c:pt idx="1912">
                  <c:v>31.95</c:v>
                </c:pt>
                <c:pt idx="1913">
                  <c:v>31.966667000000001</c:v>
                </c:pt>
                <c:pt idx="1914">
                  <c:v>31.983332999999998</c:v>
                </c:pt>
                <c:pt idx="1915">
                  <c:v>32</c:v>
                </c:pt>
                <c:pt idx="1916">
                  <c:v>32.016666999999998</c:v>
                </c:pt>
                <c:pt idx="1917">
                  <c:v>32.033332999999999</c:v>
                </c:pt>
                <c:pt idx="1918">
                  <c:v>32.049999999999997</c:v>
                </c:pt>
                <c:pt idx="1919">
                  <c:v>32.066667000000002</c:v>
                </c:pt>
                <c:pt idx="1920">
                  <c:v>32.083333000000003</c:v>
                </c:pt>
                <c:pt idx="1921">
                  <c:v>32.1</c:v>
                </c:pt>
                <c:pt idx="1922">
                  <c:v>32.116667</c:v>
                </c:pt>
                <c:pt idx="1923">
                  <c:v>32.133333</c:v>
                </c:pt>
                <c:pt idx="1924">
                  <c:v>32.15</c:v>
                </c:pt>
                <c:pt idx="1925">
                  <c:v>32.166666999999997</c:v>
                </c:pt>
                <c:pt idx="1926">
                  <c:v>32.183332999999998</c:v>
                </c:pt>
                <c:pt idx="1927">
                  <c:v>32.200000000000003</c:v>
                </c:pt>
                <c:pt idx="1928">
                  <c:v>32.216667000000001</c:v>
                </c:pt>
                <c:pt idx="1929">
                  <c:v>32.233333000000002</c:v>
                </c:pt>
                <c:pt idx="1930">
                  <c:v>32.25</c:v>
                </c:pt>
                <c:pt idx="1931">
                  <c:v>32.266666999999998</c:v>
                </c:pt>
                <c:pt idx="1932">
                  <c:v>32.283332999999999</c:v>
                </c:pt>
                <c:pt idx="1933">
                  <c:v>32.299999999999997</c:v>
                </c:pt>
                <c:pt idx="1934">
                  <c:v>32.316667000000002</c:v>
                </c:pt>
                <c:pt idx="1935">
                  <c:v>32.333333000000003</c:v>
                </c:pt>
                <c:pt idx="1936">
                  <c:v>32.35</c:v>
                </c:pt>
                <c:pt idx="1937">
                  <c:v>32.366667</c:v>
                </c:pt>
                <c:pt idx="1938">
                  <c:v>32.383333</c:v>
                </c:pt>
                <c:pt idx="1939">
                  <c:v>32.4</c:v>
                </c:pt>
                <c:pt idx="1940">
                  <c:v>32.416666999999997</c:v>
                </c:pt>
                <c:pt idx="1941">
                  <c:v>32.433332999999998</c:v>
                </c:pt>
                <c:pt idx="1942">
                  <c:v>32.450000000000003</c:v>
                </c:pt>
                <c:pt idx="1943">
                  <c:v>32.466667000000001</c:v>
                </c:pt>
                <c:pt idx="1944">
                  <c:v>32.483333000000002</c:v>
                </c:pt>
                <c:pt idx="1945">
                  <c:v>32.5</c:v>
                </c:pt>
                <c:pt idx="1946">
                  <c:v>32.516666999999998</c:v>
                </c:pt>
                <c:pt idx="1947">
                  <c:v>32.533332999999999</c:v>
                </c:pt>
                <c:pt idx="1948">
                  <c:v>32.549999999999997</c:v>
                </c:pt>
                <c:pt idx="1949">
                  <c:v>32.566667000000002</c:v>
                </c:pt>
                <c:pt idx="1950">
                  <c:v>32.583333000000003</c:v>
                </c:pt>
                <c:pt idx="1951">
                  <c:v>32.6</c:v>
                </c:pt>
                <c:pt idx="1952">
                  <c:v>32.616667</c:v>
                </c:pt>
                <c:pt idx="1953">
                  <c:v>32.633333</c:v>
                </c:pt>
                <c:pt idx="1954">
                  <c:v>32.65</c:v>
                </c:pt>
                <c:pt idx="1955">
                  <c:v>32.666666999999997</c:v>
                </c:pt>
                <c:pt idx="1956">
                  <c:v>32.683332999999998</c:v>
                </c:pt>
                <c:pt idx="1957">
                  <c:v>32.700000000000003</c:v>
                </c:pt>
                <c:pt idx="1958">
                  <c:v>32.716667000000001</c:v>
                </c:pt>
                <c:pt idx="1959">
                  <c:v>32.733333000000002</c:v>
                </c:pt>
                <c:pt idx="1960">
                  <c:v>32.75</c:v>
                </c:pt>
                <c:pt idx="1961">
                  <c:v>32.766666999999998</c:v>
                </c:pt>
                <c:pt idx="1962">
                  <c:v>32.783332999999999</c:v>
                </c:pt>
                <c:pt idx="1963">
                  <c:v>32.799999999999997</c:v>
                </c:pt>
                <c:pt idx="1964">
                  <c:v>32.816667000000002</c:v>
                </c:pt>
                <c:pt idx="1965">
                  <c:v>32.833333000000003</c:v>
                </c:pt>
                <c:pt idx="1966">
                  <c:v>32.85</c:v>
                </c:pt>
                <c:pt idx="1967">
                  <c:v>32.866667</c:v>
                </c:pt>
                <c:pt idx="1968">
                  <c:v>32.883333</c:v>
                </c:pt>
                <c:pt idx="1969">
                  <c:v>32.9</c:v>
                </c:pt>
                <c:pt idx="1970">
                  <c:v>32.916666999999997</c:v>
                </c:pt>
                <c:pt idx="1971">
                  <c:v>32.933332999999998</c:v>
                </c:pt>
                <c:pt idx="1972">
                  <c:v>32.950000000000003</c:v>
                </c:pt>
                <c:pt idx="1973">
                  <c:v>32.966667000000001</c:v>
                </c:pt>
                <c:pt idx="1974">
                  <c:v>32.983333000000002</c:v>
                </c:pt>
                <c:pt idx="1975">
                  <c:v>33</c:v>
                </c:pt>
                <c:pt idx="1976">
                  <c:v>33.016666999999998</c:v>
                </c:pt>
                <c:pt idx="1977">
                  <c:v>33.033332999999999</c:v>
                </c:pt>
                <c:pt idx="1978">
                  <c:v>33.049999999999997</c:v>
                </c:pt>
                <c:pt idx="1979">
                  <c:v>33.066667000000002</c:v>
                </c:pt>
                <c:pt idx="1980">
                  <c:v>33.083333000000003</c:v>
                </c:pt>
                <c:pt idx="1981">
                  <c:v>33.1</c:v>
                </c:pt>
                <c:pt idx="1982">
                  <c:v>33.116667</c:v>
                </c:pt>
                <c:pt idx="1983">
                  <c:v>33.133333</c:v>
                </c:pt>
                <c:pt idx="1984">
                  <c:v>33.15</c:v>
                </c:pt>
                <c:pt idx="1985">
                  <c:v>33.166666999999997</c:v>
                </c:pt>
                <c:pt idx="1986">
                  <c:v>33.183332999999998</c:v>
                </c:pt>
                <c:pt idx="1987">
                  <c:v>33.200000000000003</c:v>
                </c:pt>
                <c:pt idx="1988">
                  <c:v>33.216667000000001</c:v>
                </c:pt>
                <c:pt idx="1989">
                  <c:v>33.233333000000002</c:v>
                </c:pt>
                <c:pt idx="1990">
                  <c:v>33.25</c:v>
                </c:pt>
                <c:pt idx="1991">
                  <c:v>33.266666999999998</c:v>
                </c:pt>
                <c:pt idx="1992">
                  <c:v>33.283332999999999</c:v>
                </c:pt>
                <c:pt idx="1993">
                  <c:v>33.299999999999997</c:v>
                </c:pt>
                <c:pt idx="1994">
                  <c:v>33.316667000000002</c:v>
                </c:pt>
                <c:pt idx="1995">
                  <c:v>33.333333000000003</c:v>
                </c:pt>
                <c:pt idx="1996">
                  <c:v>33.35</c:v>
                </c:pt>
                <c:pt idx="1997">
                  <c:v>33.366667</c:v>
                </c:pt>
                <c:pt idx="1998">
                  <c:v>33.383333</c:v>
                </c:pt>
                <c:pt idx="1999">
                  <c:v>33.4</c:v>
                </c:pt>
                <c:pt idx="2000">
                  <c:v>33.416666999999997</c:v>
                </c:pt>
                <c:pt idx="2001">
                  <c:v>33.433332999999998</c:v>
                </c:pt>
                <c:pt idx="2002">
                  <c:v>33.450000000000003</c:v>
                </c:pt>
                <c:pt idx="2003">
                  <c:v>33.466667000000001</c:v>
                </c:pt>
                <c:pt idx="2004">
                  <c:v>33.483333000000002</c:v>
                </c:pt>
                <c:pt idx="2005">
                  <c:v>33.5</c:v>
                </c:pt>
                <c:pt idx="2006">
                  <c:v>33.516666999999998</c:v>
                </c:pt>
                <c:pt idx="2007">
                  <c:v>33.533332999999999</c:v>
                </c:pt>
                <c:pt idx="2008">
                  <c:v>33.549999999999997</c:v>
                </c:pt>
                <c:pt idx="2009">
                  <c:v>33.566667000000002</c:v>
                </c:pt>
                <c:pt idx="2010">
                  <c:v>33.583333000000003</c:v>
                </c:pt>
                <c:pt idx="2011">
                  <c:v>33.6</c:v>
                </c:pt>
                <c:pt idx="2012">
                  <c:v>33.616667</c:v>
                </c:pt>
                <c:pt idx="2013">
                  <c:v>33.633333</c:v>
                </c:pt>
                <c:pt idx="2014">
                  <c:v>33.65</c:v>
                </c:pt>
                <c:pt idx="2015">
                  <c:v>33.666666999999997</c:v>
                </c:pt>
                <c:pt idx="2016">
                  <c:v>33.683332999999998</c:v>
                </c:pt>
                <c:pt idx="2017">
                  <c:v>33.700000000000003</c:v>
                </c:pt>
                <c:pt idx="2018">
                  <c:v>33.716667000000001</c:v>
                </c:pt>
                <c:pt idx="2019">
                  <c:v>33.733333000000002</c:v>
                </c:pt>
                <c:pt idx="2020">
                  <c:v>33.75</c:v>
                </c:pt>
                <c:pt idx="2021">
                  <c:v>33.766666999999998</c:v>
                </c:pt>
                <c:pt idx="2022">
                  <c:v>33.783332999999999</c:v>
                </c:pt>
                <c:pt idx="2023">
                  <c:v>33.799999999999997</c:v>
                </c:pt>
                <c:pt idx="2024">
                  <c:v>33.816667000000002</c:v>
                </c:pt>
                <c:pt idx="2025">
                  <c:v>33.833333000000003</c:v>
                </c:pt>
                <c:pt idx="2026">
                  <c:v>33.85</c:v>
                </c:pt>
                <c:pt idx="2027">
                  <c:v>33.866667</c:v>
                </c:pt>
                <c:pt idx="2028">
                  <c:v>33.883333</c:v>
                </c:pt>
                <c:pt idx="2029">
                  <c:v>33.9</c:v>
                </c:pt>
                <c:pt idx="2030">
                  <c:v>33.916666999999997</c:v>
                </c:pt>
                <c:pt idx="2031">
                  <c:v>33.933332999999998</c:v>
                </c:pt>
                <c:pt idx="2032">
                  <c:v>33.950000000000003</c:v>
                </c:pt>
                <c:pt idx="2033">
                  <c:v>33.966667000000001</c:v>
                </c:pt>
                <c:pt idx="2034">
                  <c:v>33.983333000000002</c:v>
                </c:pt>
                <c:pt idx="2035">
                  <c:v>34</c:v>
                </c:pt>
                <c:pt idx="2036">
                  <c:v>34.016666999999998</c:v>
                </c:pt>
                <c:pt idx="2037">
                  <c:v>34.033332999999999</c:v>
                </c:pt>
                <c:pt idx="2038">
                  <c:v>34.049999999999997</c:v>
                </c:pt>
                <c:pt idx="2039">
                  <c:v>34.066667000000002</c:v>
                </c:pt>
                <c:pt idx="2040">
                  <c:v>34.083333000000003</c:v>
                </c:pt>
                <c:pt idx="2041">
                  <c:v>34.1</c:v>
                </c:pt>
                <c:pt idx="2042">
                  <c:v>34.116667</c:v>
                </c:pt>
                <c:pt idx="2043">
                  <c:v>34.133333</c:v>
                </c:pt>
                <c:pt idx="2044">
                  <c:v>34.15</c:v>
                </c:pt>
                <c:pt idx="2045">
                  <c:v>34.166666999999997</c:v>
                </c:pt>
                <c:pt idx="2046">
                  <c:v>34.183332999999998</c:v>
                </c:pt>
                <c:pt idx="2047">
                  <c:v>34.200000000000003</c:v>
                </c:pt>
                <c:pt idx="2048">
                  <c:v>34.216667000000001</c:v>
                </c:pt>
                <c:pt idx="2049">
                  <c:v>34.233333000000002</c:v>
                </c:pt>
                <c:pt idx="2050">
                  <c:v>34.25</c:v>
                </c:pt>
                <c:pt idx="2051">
                  <c:v>34.266666999999998</c:v>
                </c:pt>
                <c:pt idx="2052">
                  <c:v>34.283332999999999</c:v>
                </c:pt>
                <c:pt idx="2053">
                  <c:v>34.299999999999997</c:v>
                </c:pt>
                <c:pt idx="2054">
                  <c:v>34.316667000000002</c:v>
                </c:pt>
                <c:pt idx="2055">
                  <c:v>34.333333000000003</c:v>
                </c:pt>
                <c:pt idx="2056">
                  <c:v>34.35</c:v>
                </c:pt>
                <c:pt idx="2057">
                  <c:v>34.366667</c:v>
                </c:pt>
                <c:pt idx="2058">
                  <c:v>34.383333</c:v>
                </c:pt>
                <c:pt idx="2059">
                  <c:v>34.4</c:v>
                </c:pt>
                <c:pt idx="2060">
                  <c:v>34.416666999999997</c:v>
                </c:pt>
                <c:pt idx="2061">
                  <c:v>34.433332999999998</c:v>
                </c:pt>
                <c:pt idx="2062">
                  <c:v>34.450000000000003</c:v>
                </c:pt>
                <c:pt idx="2063">
                  <c:v>34.466667000000001</c:v>
                </c:pt>
                <c:pt idx="2064">
                  <c:v>34.483333000000002</c:v>
                </c:pt>
                <c:pt idx="2065">
                  <c:v>34.5</c:v>
                </c:pt>
                <c:pt idx="2066">
                  <c:v>34.516666999999998</c:v>
                </c:pt>
                <c:pt idx="2067">
                  <c:v>34.533332999999999</c:v>
                </c:pt>
                <c:pt idx="2068">
                  <c:v>34.549999999999997</c:v>
                </c:pt>
                <c:pt idx="2069">
                  <c:v>34.566667000000002</c:v>
                </c:pt>
                <c:pt idx="2070">
                  <c:v>34.583333000000003</c:v>
                </c:pt>
                <c:pt idx="2071">
                  <c:v>34.6</c:v>
                </c:pt>
                <c:pt idx="2072">
                  <c:v>34.616667</c:v>
                </c:pt>
                <c:pt idx="2073">
                  <c:v>34.633333</c:v>
                </c:pt>
                <c:pt idx="2074">
                  <c:v>34.65</c:v>
                </c:pt>
                <c:pt idx="2075">
                  <c:v>34.666666999999997</c:v>
                </c:pt>
                <c:pt idx="2076">
                  <c:v>34.683332999999998</c:v>
                </c:pt>
                <c:pt idx="2077">
                  <c:v>34.700000000000003</c:v>
                </c:pt>
                <c:pt idx="2078">
                  <c:v>34.716667000000001</c:v>
                </c:pt>
                <c:pt idx="2079">
                  <c:v>34.733333000000002</c:v>
                </c:pt>
                <c:pt idx="2080">
                  <c:v>34.75</c:v>
                </c:pt>
                <c:pt idx="2081">
                  <c:v>34.766666999999998</c:v>
                </c:pt>
                <c:pt idx="2082">
                  <c:v>34.783332999999999</c:v>
                </c:pt>
                <c:pt idx="2083">
                  <c:v>34.799999999999997</c:v>
                </c:pt>
                <c:pt idx="2084">
                  <c:v>34.816667000000002</c:v>
                </c:pt>
                <c:pt idx="2085">
                  <c:v>34.833333000000003</c:v>
                </c:pt>
                <c:pt idx="2086">
                  <c:v>34.85</c:v>
                </c:pt>
                <c:pt idx="2087">
                  <c:v>34.866667</c:v>
                </c:pt>
                <c:pt idx="2088">
                  <c:v>34.883333</c:v>
                </c:pt>
                <c:pt idx="2089">
                  <c:v>34.9</c:v>
                </c:pt>
                <c:pt idx="2090">
                  <c:v>34.916666999999997</c:v>
                </c:pt>
                <c:pt idx="2091">
                  <c:v>34.933332999999998</c:v>
                </c:pt>
                <c:pt idx="2092">
                  <c:v>34.950000000000003</c:v>
                </c:pt>
                <c:pt idx="2093">
                  <c:v>34.966667000000001</c:v>
                </c:pt>
                <c:pt idx="2094">
                  <c:v>34.983333000000002</c:v>
                </c:pt>
                <c:pt idx="2095">
                  <c:v>35</c:v>
                </c:pt>
                <c:pt idx="2096">
                  <c:v>35.016666999999998</c:v>
                </c:pt>
                <c:pt idx="2097">
                  <c:v>35.033332999999999</c:v>
                </c:pt>
                <c:pt idx="2098">
                  <c:v>35.049999999999997</c:v>
                </c:pt>
                <c:pt idx="2099">
                  <c:v>35.066667000000002</c:v>
                </c:pt>
                <c:pt idx="2100">
                  <c:v>35.083333000000003</c:v>
                </c:pt>
                <c:pt idx="2101">
                  <c:v>35.1</c:v>
                </c:pt>
                <c:pt idx="2102">
                  <c:v>35.116667</c:v>
                </c:pt>
                <c:pt idx="2103">
                  <c:v>35.133333</c:v>
                </c:pt>
                <c:pt idx="2104">
                  <c:v>35.15</c:v>
                </c:pt>
                <c:pt idx="2105">
                  <c:v>35.166666999999997</c:v>
                </c:pt>
                <c:pt idx="2106">
                  <c:v>35.183332999999998</c:v>
                </c:pt>
                <c:pt idx="2107">
                  <c:v>35.200000000000003</c:v>
                </c:pt>
                <c:pt idx="2108">
                  <c:v>35.216667000000001</c:v>
                </c:pt>
                <c:pt idx="2109">
                  <c:v>35.233333000000002</c:v>
                </c:pt>
                <c:pt idx="2110">
                  <c:v>35.25</c:v>
                </c:pt>
                <c:pt idx="2111">
                  <c:v>35.266666999999998</c:v>
                </c:pt>
                <c:pt idx="2112">
                  <c:v>35.283332999999999</c:v>
                </c:pt>
                <c:pt idx="2113">
                  <c:v>35.299999999999997</c:v>
                </c:pt>
                <c:pt idx="2114">
                  <c:v>35.316667000000002</c:v>
                </c:pt>
                <c:pt idx="2115">
                  <c:v>35.333333000000003</c:v>
                </c:pt>
                <c:pt idx="2116">
                  <c:v>35.35</c:v>
                </c:pt>
                <c:pt idx="2117">
                  <c:v>35.366667</c:v>
                </c:pt>
                <c:pt idx="2118">
                  <c:v>35.383333</c:v>
                </c:pt>
                <c:pt idx="2119">
                  <c:v>35.4</c:v>
                </c:pt>
                <c:pt idx="2120">
                  <c:v>35.416666999999997</c:v>
                </c:pt>
                <c:pt idx="2121">
                  <c:v>35.433332999999998</c:v>
                </c:pt>
                <c:pt idx="2122">
                  <c:v>35.450000000000003</c:v>
                </c:pt>
                <c:pt idx="2123">
                  <c:v>35.466667000000001</c:v>
                </c:pt>
                <c:pt idx="2124">
                  <c:v>35.483333000000002</c:v>
                </c:pt>
                <c:pt idx="2125">
                  <c:v>35.5</c:v>
                </c:pt>
                <c:pt idx="2126">
                  <c:v>35.516666999999998</c:v>
                </c:pt>
                <c:pt idx="2127">
                  <c:v>35.533332999999999</c:v>
                </c:pt>
                <c:pt idx="2128">
                  <c:v>35.549999999999997</c:v>
                </c:pt>
                <c:pt idx="2129">
                  <c:v>35.566667000000002</c:v>
                </c:pt>
                <c:pt idx="2130">
                  <c:v>35.583333000000003</c:v>
                </c:pt>
                <c:pt idx="2131">
                  <c:v>35.6</c:v>
                </c:pt>
                <c:pt idx="2132">
                  <c:v>35.616667</c:v>
                </c:pt>
                <c:pt idx="2133">
                  <c:v>35.633333</c:v>
                </c:pt>
                <c:pt idx="2134">
                  <c:v>35.65</c:v>
                </c:pt>
                <c:pt idx="2135">
                  <c:v>35.666666999999997</c:v>
                </c:pt>
                <c:pt idx="2136">
                  <c:v>35.683332999999998</c:v>
                </c:pt>
                <c:pt idx="2137">
                  <c:v>35.700000000000003</c:v>
                </c:pt>
                <c:pt idx="2138">
                  <c:v>35.716667000000001</c:v>
                </c:pt>
                <c:pt idx="2139">
                  <c:v>35.733333000000002</c:v>
                </c:pt>
                <c:pt idx="2140">
                  <c:v>35.75</c:v>
                </c:pt>
                <c:pt idx="2141">
                  <c:v>35.766666999999998</c:v>
                </c:pt>
                <c:pt idx="2142">
                  <c:v>35.783332999999999</c:v>
                </c:pt>
                <c:pt idx="2143">
                  <c:v>35.799999999999997</c:v>
                </c:pt>
                <c:pt idx="2144">
                  <c:v>35.816667000000002</c:v>
                </c:pt>
                <c:pt idx="2145">
                  <c:v>35.833333000000003</c:v>
                </c:pt>
                <c:pt idx="2146">
                  <c:v>35.85</c:v>
                </c:pt>
                <c:pt idx="2147">
                  <c:v>35.866667</c:v>
                </c:pt>
                <c:pt idx="2148">
                  <c:v>35.883333</c:v>
                </c:pt>
                <c:pt idx="2149">
                  <c:v>35.9</c:v>
                </c:pt>
                <c:pt idx="2150">
                  <c:v>35.916666999999997</c:v>
                </c:pt>
                <c:pt idx="2151">
                  <c:v>35.933332999999998</c:v>
                </c:pt>
                <c:pt idx="2152">
                  <c:v>35.950000000000003</c:v>
                </c:pt>
                <c:pt idx="2153">
                  <c:v>35.966667000000001</c:v>
                </c:pt>
                <c:pt idx="2154">
                  <c:v>35.983333000000002</c:v>
                </c:pt>
                <c:pt idx="2155">
                  <c:v>36</c:v>
                </c:pt>
                <c:pt idx="2156">
                  <c:v>36.016666999999998</c:v>
                </c:pt>
                <c:pt idx="2157">
                  <c:v>36.033332999999999</c:v>
                </c:pt>
                <c:pt idx="2158">
                  <c:v>36.049999999999997</c:v>
                </c:pt>
                <c:pt idx="2159">
                  <c:v>36.066667000000002</c:v>
                </c:pt>
                <c:pt idx="2160">
                  <c:v>36.083333000000003</c:v>
                </c:pt>
                <c:pt idx="2161">
                  <c:v>36.1</c:v>
                </c:pt>
                <c:pt idx="2162">
                  <c:v>36.116667</c:v>
                </c:pt>
                <c:pt idx="2163">
                  <c:v>36.133333</c:v>
                </c:pt>
                <c:pt idx="2164">
                  <c:v>36.15</c:v>
                </c:pt>
                <c:pt idx="2165">
                  <c:v>36.166666999999997</c:v>
                </c:pt>
                <c:pt idx="2166">
                  <c:v>36.183332999999998</c:v>
                </c:pt>
                <c:pt idx="2167">
                  <c:v>36.200000000000003</c:v>
                </c:pt>
                <c:pt idx="2168">
                  <c:v>36.216667000000001</c:v>
                </c:pt>
                <c:pt idx="2169">
                  <c:v>36.233333000000002</c:v>
                </c:pt>
                <c:pt idx="2170">
                  <c:v>36.25</c:v>
                </c:pt>
                <c:pt idx="2171">
                  <c:v>36.266666999999998</c:v>
                </c:pt>
                <c:pt idx="2172">
                  <c:v>36.283332999999999</c:v>
                </c:pt>
                <c:pt idx="2173">
                  <c:v>36.299999999999997</c:v>
                </c:pt>
                <c:pt idx="2174">
                  <c:v>36.316667000000002</c:v>
                </c:pt>
                <c:pt idx="2175">
                  <c:v>36.333333000000003</c:v>
                </c:pt>
                <c:pt idx="2176">
                  <c:v>36.35</c:v>
                </c:pt>
                <c:pt idx="2177">
                  <c:v>36.366667</c:v>
                </c:pt>
                <c:pt idx="2178">
                  <c:v>36.383333</c:v>
                </c:pt>
                <c:pt idx="2179">
                  <c:v>36.4</c:v>
                </c:pt>
                <c:pt idx="2180">
                  <c:v>36.416666999999997</c:v>
                </c:pt>
                <c:pt idx="2181">
                  <c:v>36.433332999999998</c:v>
                </c:pt>
                <c:pt idx="2182">
                  <c:v>36.450000000000003</c:v>
                </c:pt>
                <c:pt idx="2183">
                  <c:v>36.466667000000001</c:v>
                </c:pt>
                <c:pt idx="2184">
                  <c:v>36.483333000000002</c:v>
                </c:pt>
                <c:pt idx="2185">
                  <c:v>36.5</c:v>
                </c:pt>
                <c:pt idx="2186">
                  <c:v>36.516666999999998</c:v>
                </c:pt>
                <c:pt idx="2187">
                  <c:v>36.533332999999999</c:v>
                </c:pt>
                <c:pt idx="2188">
                  <c:v>36.549999999999997</c:v>
                </c:pt>
                <c:pt idx="2189">
                  <c:v>36.566667000000002</c:v>
                </c:pt>
                <c:pt idx="2190">
                  <c:v>36.583333000000003</c:v>
                </c:pt>
                <c:pt idx="2191">
                  <c:v>36.6</c:v>
                </c:pt>
                <c:pt idx="2192">
                  <c:v>36.616667</c:v>
                </c:pt>
                <c:pt idx="2193">
                  <c:v>36.633333</c:v>
                </c:pt>
                <c:pt idx="2194">
                  <c:v>36.65</c:v>
                </c:pt>
                <c:pt idx="2195">
                  <c:v>36.666666999999997</c:v>
                </c:pt>
                <c:pt idx="2196">
                  <c:v>36.683332999999998</c:v>
                </c:pt>
                <c:pt idx="2197">
                  <c:v>36.700000000000003</c:v>
                </c:pt>
                <c:pt idx="2198">
                  <c:v>36.716667000000001</c:v>
                </c:pt>
                <c:pt idx="2199">
                  <c:v>36.733333000000002</c:v>
                </c:pt>
                <c:pt idx="2200">
                  <c:v>36.75</c:v>
                </c:pt>
                <c:pt idx="2201">
                  <c:v>36.766666999999998</c:v>
                </c:pt>
                <c:pt idx="2202">
                  <c:v>36.783332999999999</c:v>
                </c:pt>
                <c:pt idx="2203">
                  <c:v>36.799999999999997</c:v>
                </c:pt>
                <c:pt idx="2204">
                  <c:v>36.816667000000002</c:v>
                </c:pt>
                <c:pt idx="2205">
                  <c:v>36.833333000000003</c:v>
                </c:pt>
                <c:pt idx="2206">
                  <c:v>36.85</c:v>
                </c:pt>
                <c:pt idx="2207">
                  <c:v>36.866667</c:v>
                </c:pt>
                <c:pt idx="2208">
                  <c:v>36.883333</c:v>
                </c:pt>
                <c:pt idx="2209">
                  <c:v>36.9</c:v>
                </c:pt>
                <c:pt idx="2210">
                  <c:v>36.916666999999997</c:v>
                </c:pt>
                <c:pt idx="2211">
                  <c:v>36.933332999999998</c:v>
                </c:pt>
                <c:pt idx="2212">
                  <c:v>36.950000000000003</c:v>
                </c:pt>
                <c:pt idx="2213">
                  <c:v>36.966667000000001</c:v>
                </c:pt>
                <c:pt idx="2214">
                  <c:v>36.983333000000002</c:v>
                </c:pt>
                <c:pt idx="2215">
                  <c:v>37</c:v>
                </c:pt>
                <c:pt idx="2216">
                  <c:v>37.016666999999998</c:v>
                </c:pt>
                <c:pt idx="2217">
                  <c:v>37.033332999999999</c:v>
                </c:pt>
                <c:pt idx="2218">
                  <c:v>37.049999999999997</c:v>
                </c:pt>
                <c:pt idx="2219">
                  <c:v>37.066667000000002</c:v>
                </c:pt>
                <c:pt idx="2220">
                  <c:v>37.083333000000003</c:v>
                </c:pt>
                <c:pt idx="2221">
                  <c:v>37.1</c:v>
                </c:pt>
                <c:pt idx="2222">
                  <c:v>37.116667</c:v>
                </c:pt>
                <c:pt idx="2223">
                  <c:v>37.133333</c:v>
                </c:pt>
                <c:pt idx="2224">
                  <c:v>37.15</c:v>
                </c:pt>
                <c:pt idx="2225">
                  <c:v>37.166666999999997</c:v>
                </c:pt>
                <c:pt idx="2226">
                  <c:v>37.183332999999998</c:v>
                </c:pt>
                <c:pt idx="2227">
                  <c:v>37.200000000000003</c:v>
                </c:pt>
                <c:pt idx="2228">
                  <c:v>37.216667000000001</c:v>
                </c:pt>
                <c:pt idx="2229">
                  <c:v>37.233333000000002</c:v>
                </c:pt>
                <c:pt idx="2230">
                  <c:v>37.25</c:v>
                </c:pt>
                <c:pt idx="2231">
                  <c:v>37.266666999999998</c:v>
                </c:pt>
                <c:pt idx="2232">
                  <c:v>37.283332999999999</c:v>
                </c:pt>
                <c:pt idx="2233">
                  <c:v>37.299999999999997</c:v>
                </c:pt>
                <c:pt idx="2234">
                  <c:v>37.316667000000002</c:v>
                </c:pt>
                <c:pt idx="2235">
                  <c:v>37.333333000000003</c:v>
                </c:pt>
                <c:pt idx="2236">
                  <c:v>37.35</c:v>
                </c:pt>
                <c:pt idx="2237">
                  <c:v>37.366667</c:v>
                </c:pt>
                <c:pt idx="2238">
                  <c:v>37.383333</c:v>
                </c:pt>
                <c:pt idx="2239">
                  <c:v>37.4</c:v>
                </c:pt>
                <c:pt idx="2240">
                  <c:v>37.416666999999997</c:v>
                </c:pt>
                <c:pt idx="2241">
                  <c:v>37.433332999999998</c:v>
                </c:pt>
                <c:pt idx="2242">
                  <c:v>37.450000000000003</c:v>
                </c:pt>
                <c:pt idx="2243">
                  <c:v>37.466667000000001</c:v>
                </c:pt>
                <c:pt idx="2244">
                  <c:v>37.483333000000002</c:v>
                </c:pt>
                <c:pt idx="2245">
                  <c:v>37.5</c:v>
                </c:pt>
                <c:pt idx="2246">
                  <c:v>37.516666999999998</c:v>
                </c:pt>
                <c:pt idx="2247">
                  <c:v>37.533332999999999</c:v>
                </c:pt>
                <c:pt idx="2248">
                  <c:v>37.549999999999997</c:v>
                </c:pt>
                <c:pt idx="2249">
                  <c:v>37.566667000000002</c:v>
                </c:pt>
                <c:pt idx="2250">
                  <c:v>37.583333000000003</c:v>
                </c:pt>
                <c:pt idx="2251">
                  <c:v>37.6</c:v>
                </c:pt>
                <c:pt idx="2252">
                  <c:v>37.616667</c:v>
                </c:pt>
                <c:pt idx="2253">
                  <c:v>37.633333</c:v>
                </c:pt>
                <c:pt idx="2254">
                  <c:v>37.65</c:v>
                </c:pt>
                <c:pt idx="2255">
                  <c:v>37.666666999999997</c:v>
                </c:pt>
                <c:pt idx="2256">
                  <c:v>37.683332999999998</c:v>
                </c:pt>
              </c:numCache>
            </c:numRef>
          </c:xVal>
          <c:yVal>
            <c:numRef>
              <c:f>argininramide!$B$2:$B$2258</c:f>
              <c:numCache>
                <c:formatCode>General</c:formatCode>
                <c:ptCount val="2257"/>
                <c:pt idx="0">
                  <c:v>4.8250099999999998</c:v>
                </c:pt>
                <c:pt idx="1">
                  <c:v>4.8252600000000001</c:v>
                </c:pt>
                <c:pt idx="2">
                  <c:v>4.8252499999999996</c:v>
                </c:pt>
                <c:pt idx="3">
                  <c:v>4.8252899999999999</c:v>
                </c:pt>
                <c:pt idx="4">
                  <c:v>4.8253700000000004</c:v>
                </c:pt>
                <c:pt idx="5">
                  <c:v>4.8254000000000001</c:v>
                </c:pt>
                <c:pt idx="6">
                  <c:v>4.8254999999999999</c:v>
                </c:pt>
                <c:pt idx="7">
                  <c:v>4.8257000000000003</c:v>
                </c:pt>
                <c:pt idx="8">
                  <c:v>4.8258299999999998</c:v>
                </c:pt>
                <c:pt idx="9">
                  <c:v>4.8259400000000001</c:v>
                </c:pt>
                <c:pt idx="10">
                  <c:v>4.8259299999999996</c:v>
                </c:pt>
                <c:pt idx="11">
                  <c:v>4.8260399999999999</c:v>
                </c:pt>
                <c:pt idx="12">
                  <c:v>4.82613</c:v>
                </c:pt>
                <c:pt idx="13">
                  <c:v>4.8260199999999998</c:v>
                </c:pt>
                <c:pt idx="14">
                  <c:v>4.82585</c:v>
                </c:pt>
                <c:pt idx="15">
                  <c:v>4.82578</c:v>
                </c:pt>
                <c:pt idx="16">
                  <c:v>4.8257300000000001</c:v>
                </c:pt>
                <c:pt idx="17">
                  <c:v>4.8256899999999998</c:v>
                </c:pt>
                <c:pt idx="18">
                  <c:v>4.8257700000000003</c:v>
                </c:pt>
                <c:pt idx="19">
                  <c:v>4.8258900000000002</c:v>
                </c:pt>
                <c:pt idx="20">
                  <c:v>4.8260199999999998</c:v>
                </c:pt>
                <c:pt idx="21">
                  <c:v>4.8259999999999996</c:v>
                </c:pt>
                <c:pt idx="22">
                  <c:v>4.82613</c:v>
                </c:pt>
                <c:pt idx="23">
                  <c:v>4.8261500000000002</c:v>
                </c:pt>
                <c:pt idx="24">
                  <c:v>4.8262099999999997</c:v>
                </c:pt>
                <c:pt idx="25">
                  <c:v>4.8262799999999997</c:v>
                </c:pt>
                <c:pt idx="26">
                  <c:v>4.8263400000000001</c:v>
                </c:pt>
                <c:pt idx="27">
                  <c:v>4.8266400000000003</c:v>
                </c:pt>
                <c:pt idx="28">
                  <c:v>4.8272500000000003</c:v>
                </c:pt>
                <c:pt idx="29">
                  <c:v>4.8274299999999997</c:v>
                </c:pt>
                <c:pt idx="30">
                  <c:v>4.82768</c:v>
                </c:pt>
                <c:pt idx="31">
                  <c:v>4.8281999999999998</c:v>
                </c:pt>
                <c:pt idx="32">
                  <c:v>4.8283199999999997</c:v>
                </c:pt>
                <c:pt idx="33">
                  <c:v>4.8288900000000003</c:v>
                </c:pt>
                <c:pt idx="34">
                  <c:v>4.8296099999999997</c:v>
                </c:pt>
                <c:pt idx="35">
                  <c:v>4.8297800000000004</c:v>
                </c:pt>
                <c:pt idx="36">
                  <c:v>4.8303399999999996</c:v>
                </c:pt>
                <c:pt idx="37">
                  <c:v>4.8306300000000002</c:v>
                </c:pt>
                <c:pt idx="38">
                  <c:v>4.8311000000000002</c:v>
                </c:pt>
                <c:pt idx="39">
                  <c:v>4.8319099999999997</c:v>
                </c:pt>
                <c:pt idx="40">
                  <c:v>4.8320299999999996</c:v>
                </c:pt>
                <c:pt idx="41">
                  <c:v>4.8314500000000002</c:v>
                </c:pt>
                <c:pt idx="42">
                  <c:v>4.8308900000000001</c:v>
                </c:pt>
                <c:pt idx="43">
                  <c:v>4.8311999999999999</c:v>
                </c:pt>
                <c:pt idx="44">
                  <c:v>4.8309699999999998</c:v>
                </c:pt>
                <c:pt idx="45">
                  <c:v>4.8305199999999999</c:v>
                </c:pt>
                <c:pt idx="46">
                  <c:v>4.8304299999999998</c:v>
                </c:pt>
                <c:pt idx="47">
                  <c:v>4.8305800000000003</c:v>
                </c:pt>
                <c:pt idx="48">
                  <c:v>4.8305499999999997</c:v>
                </c:pt>
                <c:pt idx="49">
                  <c:v>4.8301100000000003</c:v>
                </c:pt>
                <c:pt idx="50">
                  <c:v>4.8297499999999998</c:v>
                </c:pt>
                <c:pt idx="51">
                  <c:v>4.8301299999999996</c:v>
                </c:pt>
                <c:pt idx="52">
                  <c:v>4.8305999999999996</c:v>
                </c:pt>
                <c:pt idx="53">
                  <c:v>4.8311299999999999</c:v>
                </c:pt>
                <c:pt idx="54">
                  <c:v>4.8313499999999996</c:v>
                </c:pt>
                <c:pt idx="55">
                  <c:v>4.8295599999999999</c:v>
                </c:pt>
                <c:pt idx="56">
                  <c:v>4.83155</c:v>
                </c:pt>
                <c:pt idx="57">
                  <c:v>4.8232499999999998</c:v>
                </c:pt>
                <c:pt idx="58">
                  <c:v>4.8039899999999998</c:v>
                </c:pt>
                <c:pt idx="59">
                  <c:v>4.7689399999999997</c:v>
                </c:pt>
                <c:pt idx="60">
                  <c:v>4.7445599999999999</c:v>
                </c:pt>
                <c:pt idx="61">
                  <c:v>4.7378200000000001</c:v>
                </c:pt>
                <c:pt idx="62">
                  <c:v>4.7435200000000002</c:v>
                </c:pt>
                <c:pt idx="63">
                  <c:v>4.75326</c:v>
                </c:pt>
                <c:pt idx="64">
                  <c:v>4.7657800000000003</c:v>
                </c:pt>
                <c:pt idx="65">
                  <c:v>4.7772899999999998</c:v>
                </c:pt>
                <c:pt idx="66">
                  <c:v>4.7878400000000001</c:v>
                </c:pt>
                <c:pt idx="67">
                  <c:v>4.7948199999999996</c:v>
                </c:pt>
                <c:pt idx="68">
                  <c:v>4.80016</c:v>
                </c:pt>
                <c:pt idx="69">
                  <c:v>4.80511</c:v>
                </c:pt>
                <c:pt idx="70">
                  <c:v>4.8095999999999997</c:v>
                </c:pt>
                <c:pt idx="71">
                  <c:v>4.8123899999999997</c:v>
                </c:pt>
                <c:pt idx="72">
                  <c:v>4.8132400000000004</c:v>
                </c:pt>
                <c:pt idx="73">
                  <c:v>4.8145499999999997</c:v>
                </c:pt>
                <c:pt idx="74">
                  <c:v>4.8156400000000001</c:v>
                </c:pt>
                <c:pt idx="75">
                  <c:v>4.8167299999999997</c:v>
                </c:pt>
                <c:pt idx="76">
                  <c:v>4.8181500000000002</c:v>
                </c:pt>
                <c:pt idx="77">
                  <c:v>4.8189500000000001</c:v>
                </c:pt>
                <c:pt idx="78">
                  <c:v>4.8245399999999998</c:v>
                </c:pt>
                <c:pt idx="79">
                  <c:v>4.8263999999999996</c:v>
                </c:pt>
                <c:pt idx="80">
                  <c:v>4.8266099999999996</c:v>
                </c:pt>
                <c:pt idx="81">
                  <c:v>4.8271600000000001</c:v>
                </c:pt>
                <c:pt idx="82">
                  <c:v>4.8273000000000001</c:v>
                </c:pt>
                <c:pt idx="83">
                  <c:v>4.8273400000000004</c:v>
                </c:pt>
                <c:pt idx="84">
                  <c:v>4.8273099999999998</c:v>
                </c:pt>
                <c:pt idx="85">
                  <c:v>4.8274900000000001</c:v>
                </c:pt>
                <c:pt idx="86">
                  <c:v>4.8276000000000003</c:v>
                </c:pt>
                <c:pt idx="87">
                  <c:v>4.8273999999999999</c:v>
                </c:pt>
                <c:pt idx="88">
                  <c:v>4.8272000000000004</c:v>
                </c:pt>
                <c:pt idx="89">
                  <c:v>4.8274499999999998</c:v>
                </c:pt>
                <c:pt idx="90">
                  <c:v>4.8300700000000001</c:v>
                </c:pt>
                <c:pt idx="91">
                  <c:v>4.8330700000000002</c:v>
                </c:pt>
                <c:pt idx="92">
                  <c:v>4.8335299999999997</c:v>
                </c:pt>
                <c:pt idx="93">
                  <c:v>4.8334299999999999</c:v>
                </c:pt>
                <c:pt idx="94">
                  <c:v>4.8335400000000002</c:v>
                </c:pt>
                <c:pt idx="95">
                  <c:v>4.8342799999999997</c:v>
                </c:pt>
                <c:pt idx="96">
                  <c:v>4.8346</c:v>
                </c:pt>
                <c:pt idx="97">
                  <c:v>4.8347800000000003</c:v>
                </c:pt>
                <c:pt idx="98">
                  <c:v>4.8348100000000001</c:v>
                </c:pt>
                <c:pt idx="99">
                  <c:v>4.8347600000000002</c:v>
                </c:pt>
                <c:pt idx="100">
                  <c:v>4.8349599999999997</c:v>
                </c:pt>
                <c:pt idx="101">
                  <c:v>4.8352700000000004</c:v>
                </c:pt>
                <c:pt idx="102">
                  <c:v>4.8352500000000003</c:v>
                </c:pt>
                <c:pt idx="103">
                  <c:v>4.8353000000000002</c:v>
                </c:pt>
                <c:pt idx="104">
                  <c:v>4.8355300000000003</c:v>
                </c:pt>
                <c:pt idx="105">
                  <c:v>4.8361700000000001</c:v>
                </c:pt>
                <c:pt idx="106">
                  <c:v>4.8365799999999997</c:v>
                </c:pt>
                <c:pt idx="107">
                  <c:v>4.8366899999999999</c:v>
                </c:pt>
                <c:pt idx="108">
                  <c:v>4.8366499999999997</c:v>
                </c:pt>
                <c:pt idx="109">
                  <c:v>4.8369799999999996</c:v>
                </c:pt>
                <c:pt idx="110">
                  <c:v>4.8372700000000002</c:v>
                </c:pt>
                <c:pt idx="111">
                  <c:v>4.8373799999999996</c:v>
                </c:pt>
                <c:pt idx="112">
                  <c:v>4.8379700000000003</c:v>
                </c:pt>
                <c:pt idx="113">
                  <c:v>4.8391500000000001</c:v>
                </c:pt>
                <c:pt idx="114">
                  <c:v>4.8406799999999999</c:v>
                </c:pt>
                <c:pt idx="115">
                  <c:v>4.83887</c:v>
                </c:pt>
                <c:pt idx="116">
                  <c:v>4.8365900000000002</c:v>
                </c:pt>
                <c:pt idx="117">
                  <c:v>4.8375599999999999</c:v>
                </c:pt>
                <c:pt idx="118">
                  <c:v>4.8377100000000004</c:v>
                </c:pt>
                <c:pt idx="119">
                  <c:v>4.8379899999999996</c:v>
                </c:pt>
                <c:pt idx="120">
                  <c:v>4.83779</c:v>
                </c:pt>
                <c:pt idx="121">
                  <c:v>4.8375399999999997</c:v>
                </c:pt>
                <c:pt idx="122">
                  <c:v>4.8374600000000001</c:v>
                </c:pt>
                <c:pt idx="123">
                  <c:v>4.8377299999999996</c:v>
                </c:pt>
                <c:pt idx="124">
                  <c:v>4.8373799999999996</c:v>
                </c:pt>
                <c:pt idx="125">
                  <c:v>4.8373900000000001</c:v>
                </c:pt>
                <c:pt idx="126">
                  <c:v>4.8376299999999999</c:v>
                </c:pt>
                <c:pt idx="127">
                  <c:v>4.8376000000000001</c:v>
                </c:pt>
                <c:pt idx="128">
                  <c:v>4.8374899999999998</c:v>
                </c:pt>
                <c:pt idx="129">
                  <c:v>4.8374199999999998</c:v>
                </c:pt>
                <c:pt idx="130">
                  <c:v>4.8375300000000001</c:v>
                </c:pt>
                <c:pt idx="131">
                  <c:v>4.8376599999999996</c:v>
                </c:pt>
                <c:pt idx="132">
                  <c:v>4.8376799999999998</c:v>
                </c:pt>
                <c:pt idx="133">
                  <c:v>4.8375300000000001</c:v>
                </c:pt>
                <c:pt idx="134">
                  <c:v>4.83751</c:v>
                </c:pt>
                <c:pt idx="135">
                  <c:v>4.8376799999999998</c:v>
                </c:pt>
                <c:pt idx="136">
                  <c:v>4.83779</c:v>
                </c:pt>
                <c:pt idx="137">
                  <c:v>4.8378300000000003</c:v>
                </c:pt>
                <c:pt idx="138">
                  <c:v>4.8380700000000001</c:v>
                </c:pt>
                <c:pt idx="139">
                  <c:v>4.8382300000000003</c:v>
                </c:pt>
                <c:pt idx="140">
                  <c:v>4.83819</c:v>
                </c:pt>
                <c:pt idx="141">
                  <c:v>4.8383000000000003</c:v>
                </c:pt>
                <c:pt idx="142">
                  <c:v>4.8385300000000004</c:v>
                </c:pt>
                <c:pt idx="143">
                  <c:v>4.8387700000000002</c:v>
                </c:pt>
                <c:pt idx="144">
                  <c:v>4.83873</c:v>
                </c:pt>
                <c:pt idx="145">
                  <c:v>4.83873</c:v>
                </c:pt>
                <c:pt idx="146">
                  <c:v>4.8388600000000004</c:v>
                </c:pt>
                <c:pt idx="147">
                  <c:v>4.8390599999999999</c:v>
                </c:pt>
                <c:pt idx="148">
                  <c:v>4.83908</c:v>
                </c:pt>
                <c:pt idx="149">
                  <c:v>4.8392200000000001</c:v>
                </c:pt>
                <c:pt idx="150">
                  <c:v>4.8392799999999996</c:v>
                </c:pt>
                <c:pt idx="151">
                  <c:v>4.8392900000000001</c:v>
                </c:pt>
                <c:pt idx="152">
                  <c:v>4.8393699999999997</c:v>
                </c:pt>
                <c:pt idx="153">
                  <c:v>4.83955</c:v>
                </c:pt>
                <c:pt idx="154">
                  <c:v>4.8395200000000003</c:v>
                </c:pt>
                <c:pt idx="155">
                  <c:v>4.8396299999999997</c:v>
                </c:pt>
                <c:pt idx="156">
                  <c:v>4.8398199999999996</c:v>
                </c:pt>
                <c:pt idx="157">
                  <c:v>4.8400499999999997</c:v>
                </c:pt>
                <c:pt idx="158">
                  <c:v>4.8402500000000002</c:v>
                </c:pt>
                <c:pt idx="159">
                  <c:v>4.8404299999999996</c:v>
                </c:pt>
                <c:pt idx="160">
                  <c:v>4.8405699999999996</c:v>
                </c:pt>
                <c:pt idx="161">
                  <c:v>4.8406900000000004</c:v>
                </c:pt>
                <c:pt idx="162">
                  <c:v>4.8406599999999997</c:v>
                </c:pt>
                <c:pt idx="163">
                  <c:v>4.84049</c:v>
                </c:pt>
                <c:pt idx="164">
                  <c:v>4.8404999999999996</c:v>
                </c:pt>
                <c:pt idx="165">
                  <c:v>4.8406500000000001</c:v>
                </c:pt>
                <c:pt idx="166">
                  <c:v>4.8407</c:v>
                </c:pt>
                <c:pt idx="167">
                  <c:v>4.8409199999999997</c:v>
                </c:pt>
                <c:pt idx="168">
                  <c:v>4.8412600000000001</c:v>
                </c:pt>
                <c:pt idx="169">
                  <c:v>4.8417300000000001</c:v>
                </c:pt>
                <c:pt idx="170">
                  <c:v>4.8419499999999998</c:v>
                </c:pt>
                <c:pt idx="171">
                  <c:v>4.8418099999999997</c:v>
                </c:pt>
                <c:pt idx="172">
                  <c:v>4.8416800000000002</c:v>
                </c:pt>
                <c:pt idx="173">
                  <c:v>4.8414599999999997</c:v>
                </c:pt>
                <c:pt idx="174">
                  <c:v>4.8419299999999996</c:v>
                </c:pt>
                <c:pt idx="175">
                  <c:v>4.84213</c:v>
                </c:pt>
                <c:pt idx="176">
                  <c:v>4.8422900000000002</c:v>
                </c:pt>
                <c:pt idx="177">
                  <c:v>4.8425500000000001</c:v>
                </c:pt>
                <c:pt idx="178">
                  <c:v>4.8424699999999996</c:v>
                </c:pt>
                <c:pt idx="179">
                  <c:v>4.8424800000000001</c:v>
                </c:pt>
                <c:pt idx="180">
                  <c:v>4.8425200000000004</c:v>
                </c:pt>
                <c:pt idx="181">
                  <c:v>4.8425900000000004</c:v>
                </c:pt>
                <c:pt idx="182">
                  <c:v>4.8425599999999998</c:v>
                </c:pt>
                <c:pt idx="183">
                  <c:v>4.84232</c:v>
                </c:pt>
                <c:pt idx="184">
                  <c:v>4.8425399999999996</c:v>
                </c:pt>
                <c:pt idx="185">
                  <c:v>4.8426</c:v>
                </c:pt>
                <c:pt idx="186">
                  <c:v>4.8425099999999999</c:v>
                </c:pt>
                <c:pt idx="187">
                  <c:v>4.84239</c:v>
                </c:pt>
                <c:pt idx="188">
                  <c:v>4.8422900000000002</c:v>
                </c:pt>
                <c:pt idx="189">
                  <c:v>4.8422700000000001</c:v>
                </c:pt>
                <c:pt idx="190">
                  <c:v>4.8424199999999997</c:v>
                </c:pt>
                <c:pt idx="191">
                  <c:v>4.8426</c:v>
                </c:pt>
                <c:pt idx="192">
                  <c:v>4.8426099999999996</c:v>
                </c:pt>
                <c:pt idx="193">
                  <c:v>4.8427100000000003</c:v>
                </c:pt>
                <c:pt idx="194">
                  <c:v>4.8427699999999998</c:v>
                </c:pt>
                <c:pt idx="195">
                  <c:v>4.843</c:v>
                </c:pt>
                <c:pt idx="196">
                  <c:v>4.8431199999999999</c:v>
                </c:pt>
                <c:pt idx="197">
                  <c:v>4.8431499999999996</c:v>
                </c:pt>
                <c:pt idx="198">
                  <c:v>4.84328</c:v>
                </c:pt>
                <c:pt idx="199">
                  <c:v>4.8440399999999997</c:v>
                </c:pt>
                <c:pt idx="200">
                  <c:v>4.84443</c:v>
                </c:pt>
                <c:pt idx="201">
                  <c:v>4.8445099999999996</c:v>
                </c:pt>
                <c:pt idx="202">
                  <c:v>4.8449200000000001</c:v>
                </c:pt>
                <c:pt idx="203">
                  <c:v>4.8455300000000001</c:v>
                </c:pt>
                <c:pt idx="204">
                  <c:v>4.8461600000000002</c:v>
                </c:pt>
                <c:pt idx="205">
                  <c:v>4.8465699999999998</c:v>
                </c:pt>
                <c:pt idx="206">
                  <c:v>4.8466500000000003</c:v>
                </c:pt>
                <c:pt idx="207">
                  <c:v>4.8469699999999998</c:v>
                </c:pt>
                <c:pt idx="208">
                  <c:v>4.8465800000000003</c:v>
                </c:pt>
                <c:pt idx="209">
                  <c:v>4.8460000000000001</c:v>
                </c:pt>
                <c:pt idx="210">
                  <c:v>4.8460599999999996</c:v>
                </c:pt>
                <c:pt idx="211">
                  <c:v>4.8458199999999998</c:v>
                </c:pt>
                <c:pt idx="212">
                  <c:v>4.8457499999999998</c:v>
                </c:pt>
                <c:pt idx="213">
                  <c:v>4.8456900000000003</c:v>
                </c:pt>
                <c:pt idx="214">
                  <c:v>4.8455700000000004</c:v>
                </c:pt>
                <c:pt idx="215">
                  <c:v>4.8454600000000001</c:v>
                </c:pt>
                <c:pt idx="216">
                  <c:v>4.84551</c:v>
                </c:pt>
                <c:pt idx="217">
                  <c:v>4.84544</c:v>
                </c:pt>
                <c:pt idx="218">
                  <c:v>4.8452400000000004</c:v>
                </c:pt>
                <c:pt idx="219">
                  <c:v>4.8449900000000001</c:v>
                </c:pt>
                <c:pt idx="220">
                  <c:v>4.84497</c:v>
                </c:pt>
                <c:pt idx="221">
                  <c:v>4.8451199999999996</c:v>
                </c:pt>
                <c:pt idx="222">
                  <c:v>4.8451300000000002</c:v>
                </c:pt>
                <c:pt idx="223">
                  <c:v>4.8450800000000003</c:v>
                </c:pt>
                <c:pt idx="224">
                  <c:v>4.8452000000000002</c:v>
                </c:pt>
                <c:pt idx="225">
                  <c:v>4.8453299999999997</c:v>
                </c:pt>
                <c:pt idx="226">
                  <c:v>4.8453200000000001</c:v>
                </c:pt>
                <c:pt idx="227">
                  <c:v>4.8453600000000003</c:v>
                </c:pt>
                <c:pt idx="228">
                  <c:v>4.8454499999999996</c:v>
                </c:pt>
                <c:pt idx="229">
                  <c:v>4.84558</c:v>
                </c:pt>
                <c:pt idx="230">
                  <c:v>4.8458399999999999</c:v>
                </c:pt>
                <c:pt idx="231">
                  <c:v>4.8461600000000002</c:v>
                </c:pt>
                <c:pt idx="232">
                  <c:v>4.8463599999999998</c:v>
                </c:pt>
                <c:pt idx="233">
                  <c:v>4.8465299999999996</c:v>
                </c:pt>
                <c:pt idx="234">
                  <c:v>4.8467099999999999</c:v>
                </c:pt>
                <c:pt idx="235">
                  <c:v>4.8469600000000002</c:v>
                </c:pt>
                <c:pt idx="236">
                  <c:v>4.8471799999999998</c:v>
                </c:pt>
                <c:pt idx="237">
                  <c:v>4.8472799999999996</c:v>
                </c:pt>
                <c:pt idx="238">
                  <c:v>4.8473600000000001</c:v>
                </c:pt>
                <c:pt idx="239">
                  <c:v>4.8476800000000004</c:v>
                </c:pt>
                <c:pt idx="240">
                  <c:v>4.8479299999999999</c:v>
                </c:pt>
                <c:pt idx="241">
                  <c:v>4.8482200000000004</c:v>
                </c:pt>
                <c:pt idx="242">
                  <c:v>4.8484600000000002</c:v>
                </c:pt>
                <c:pt idx="243">
                  <c:v>4.8487099999999996</c:v>
                </c:pt>
                <c:pt idx="244">
                  <c:v>4.8489300000000002</c:v>
                </c:pt>
                <c:pt idx="245">
                  <c:v>4.84931</c:v>
                </c:pt>
                <c:pt idx="246">
                  <c:v>4.8495400000000002</c:v>
                </c:pt>
                <c:pt idx="247">
                  <c:v>4.8495699999999999</c:v>
                </c:pt>
                <c:pt idx="248">
                  <c:v>4.84985</c:v>
                </c:pt>
                <c:pt idx="249">
                  <c:v>4.8500800000000002</c:v>
                </c:pt>
                <c:pt idx="250">
                  <c:v>4.8504199999999997</c:v>
                </c:pt>
                <c:pt idx="251">
                  <c:v>4.8509700000000002</c:v>
                </c:pt>
                <c:pt idx="252">
                  <c:v>4.8511699999999998</c:v>
                </c:pt>
                <c:pt idx="253">
                  <c:v>4.8514699999999999</c:v>
                </c:pt>
                <c:pt idx="254">
                  <c:v>4.8520500000000002</c:v>
                </c:pt>
                <c:pt idx="255">
                  <c:v>4.8537800000000004</c:v>
                </c:pt>
                <c:pt idx="256">
                  <c:v>4.8539199999999996</c:v>
                </c:pt>
                <c:pt idx="257">
                  <c:v>4.8395299999999999</c:v>
                </c:pt>
                <c:pt idx="258">
                  <c:v>4.7956799999999999</c:v>
                </c:pt>
                <c:pt idx="259">
                  <c:v>4.7099200000000003</c:v>
                </c:pt>
                <c:pt idx="260">
                  <c:v>4.5921200000000004</c:v>
                </c:pt>
                <c:pt idx="261">
                  <c:v>4.4708899999999998</c:v>
                </c:pt>
                <c:pt idx="262">
                  <c:v>4.3625600000000002</c:v>
                </c:pt>
                <c:pt idx="263">
                  <c:v>4.2781799999999999</c:v>
                </c:pt>
                <c:pt idx="264">
                  <c:v>4.2262599999999999</c:v>
                </c:pt>
                <c:pt idx="265">
                  <c:v>4.2175700000000003</c:v>
                </c:pt>
                <c:pt idx="266">
                  <c:v>4.2462900000000001</c:v>
                </c:pt>
                <c:pt idx="267">
                  <c:v>4.2976999999999999</c:v>
                </c:pt>
                <c:pt idx="268">
                  <c:v>4.3618300000000003</c:v>
                </c:pt>
                <c:pt idx="269">
                  <c:v>4.4219900000000001</c:v>
                </c:pt>
                <c:pt idx="270">
                  <c:v>4.4764200000000001</c:v>
                </c:pt>
                <c:pt idx="271">
                  <c:v>4.5208399999999997</c:v>
                </c:pt>
                <c:pt idx="272">
                  <c:v>4.55091</c:v>
                </c:pt>
                <c:pt idx="273">
                  <c:v>4.5830700000000002</c:v>
                </c:pt>
                <c:pt idx="274">
                  <c:v>4.6063499999999999</c:v>
                </c:pt>
                <c:pt idx="275">
                  <c:v>4.6242999999999999</c:v>
                </c:pt>
                <c:pt idx="276">
                  <c:v>4.6427800000000001</c:v>
                </c:pt>
                <c:pt idx="277">
                  <c:v>4.6596900000000003</c:v>
                </c:pt>
                <c:pt idx="278">
                  <c:v>4.6757299999999997</c:v>
                </c:pt>
                <c:pt idx="279">
                  <c:v>4.6921200000000001</c:v>
                </c:pt>
                <c:pt idx="280">
                  <c:v>4.7095399999999996</c:v>
                </c:pt>
                <c:pt idx="281">
                  <c:v>4.7241099999999996</c:v>
                </c:pt>
                <c:pt idx="282">
                  <c:v>4.7348400000000002</c:v>
                </c:pt>
                <c:pt idx="283">
                  <c:v>4.74655</c:v>
                </c:pt>
                <c:pt idx="284">
                  <c:v>4.7597899999999997</c:v>
                </c:pt>
                <c:pt idx="285">
                  <c:v>4.7656400000000003</c:v>
                </c:pt>
                <c:pt idx="286">
                  <c:v>4.7742899999999997</c:v>
                </c:pt>
                <c:pt idx="287">
                  <c:v>4.78308</c:v>
                </c:pt>
                <c:pt idx="288">
                  <c:v>4.7935999999999996</c:v>
                </c:pt>
                <c:pt idx="289">
                  <c:v>4.7995999999999999</c:v>
                </c:pt>
                <c:pt idx="290">
                  <c:v>4.8010299999999999</c:v>
                </c:pt>
                <c:pt idx="291">
                  <c:v>4.8053999999999997</c:v>
                </c:pt>
                <c:pt idx="292">
                  <c:v>4.8106499999999999</c:v>
                </c:pt>
                <c:pt idx="293">
                  <c:v>4.81541</c:v>
                </c:pt>
                <c:pt idx="294">
                  <c:v>4.8170999999999999</c:v>
                </c:pt>
                <c:pt idx="295">
                  <c:v>4.82219</c:v>
                </c:pt>
                <c:pt idx="296">
                  <c:v>4.8249000000000004</c:v>
                </c:pt>
                <c:pt idx="297">
                  <c:v>4.82653</c:v>
                </c:pt>
                <c:pt idx="298">
                  <c:v>4.8276399999999997</c:v>
                </c:pt>
                <c:pt idx="299">
                  <c:v>4.8289999999999997</c:v>
                </c:pt>
                <c:pt idx="300">
                  <c:v>4.8298699999999997</c:v>
                </c:pt>
                <c:pt idx="301">
                  <c:v>4.8330700000000002</c:v>
                </c:pt>
                <c:pt idx="302">
                  <c:v>4.8373799999999996</c:v>
                </c:pt>
                <c:pt idx="303">
                  <c:v>4.8375700000000004</c:v>
                </c:pt>
                <c:pt idx="304">
                  <c:v>4.8389699999999998</c:v>
                </c:pt>
                <c:pt idx="305">
                  <c:v>4.83908</c:v>
                </c:pt>
                <c:pt idx="306">
                  <c:v>4.8395999999999999</c:v>
                </c:pt>
                <c:pt idx="307">
                  <c:v>4.8403200000000002</c:v>
                </c:pt>
                <c:pt idx="308">
                  <c:v>4.8404199999999999</c:v>
                </c:pt>
                <c:pt idx="309">
                  <c:v>4.8406799999999999</c:v>
                </c:pt>
                <c:pt idx="310">
                  <c:v>4.8429200000000003</c:v>
                </c:pt>
                <c:pt idx="311">
                  <c:v>4.8438499999999998</c:v>
                </c:pt>
                <c:pt idx="312">
                  <c:v>4.8444399999999996</c:v>
                </c:pt>
                <c:pt idx="313">
                  <c:v>4.8447399999999998</c:v>
                </c:pt>
                <c:pt idx="314">
                  <c:v>4.8450800000000003</c:v>
                </c:pt>
                <c:pt idx="315">
                  <c:v>4.8454800000000002</c:v>
                </c:pt>
                <c:pt idx="316">
                  <c:v>4.8456400000000004</c:v>
                </c:pt>
                <c:pt idx="317">
                  <c:v>4.8459700000000003</c:v>
                </c:pt>
                <c:pt idx="318">
                  <c:v>4.84633</c:v>
                </c:pt>
                <c:pt idx="319">
                  <c:v>4.8468400000000003</c:v>
                </c:pt>
                <c:pt idx="320">
                  <c:v>4.8471799999999998</c:v>
                </c:pt>
                <c:pt idx="321">
                  <c:v>4.84755</c:v>
                </c:pt>
                <c:pt idx="322">
                  <c:v>4.8478300000000001</c:v>
                </c:pt>
                <c:pt idx="323">
                  <c:v>4.8479999999999999</c:v>
                </c:pt>
                <c:pt idx="324">
                  <c:v>4.8483099999999997</c:v>
                </c:pt>
                <c:pt idx="325">
                  <c:v>4.8485699999999996</c:v>
                </c:pt>
                <c:pt idx="326">
                  <c:v>4.8488699999999998</c:v>
                </c:pt>
                <c:pt idx="327">
                  <c:v>4.8489500000000003</c:v>
                </c:pt>
                <c:pt idx="328">
                  <c:v>4.8489000000000004</c:v>
                </c:pt>
                <c:pt idx="329">
                  <c:v>4.8490599999999997</c:v>
                </c:pt>
                <c:pt idx="330">
                  <c:v>4.8491099999999996</c:v>
                </c:pt>
                <c:pt idx="331">
                  <c:v>4.8491600000000004</c:v>
                </c:pt>
                <c:pt idx="332">
                  <c:v>4.8494599999999997</c:v>
                </c:pt>
                <c:pt idx="333">
                  <c:v>4.8497700000000004</c:v>
                </c:pt>
                <c:pt idx="334">
                  <c:v>4.8499600000000003</c:v>
                </c:pt>
                <c:pt idx="335">
                  <c:v>4.8501099999999999</c:v>
                </c:pt>
                <c:pt idx="336">
                  <c:v>4.8501899999999996</c:v>
                </c:pt>
                <c:pt idx="337">
                  <c:v>4.85039</c:v>
                </c:pt>
                <c:pt idx="338">
                  <c:v>4.8503800000000004</c:v>
                </c:pt>
                <c:pt idx="339">
                  <c:v>4.8504100000000001</c:v>
                </c:pt>
                <c:pt idx="340">
                  <c:v>4.8503800000000004</c:v>
                </c:pt>
                <c:pt idx="341">
                  <c:v>4.8503800000000004</c:v>
                </c:pt>
                <c:pt idx="342">
                  <c:v>4.8505399999999996</c:v>
                </c:pt>
                <c:pt idx="343">
                  <c:v>4.8506999999999998</c:v>
                </c:pt>
                <c:pt idx="344">
                  <c:v>4.8507400000000001</c:v>
                </c:pt>
                <c:pt idx="345">
                  <c:v>4.8509099999999998</c:v>
                </c:pt>
                <c:pt idx="346">
                  <c:v>4.8512399999999998</c:v>
                </c:pt>
                <c:pt idx="347">
                  <c:v>4.8515300000000003</c:v>
                </c:pt>
                <c:pt idx="348">
                  <c:v>4.8516199999999996</c:v>
                </c:pt>
                <c:pt idx="349">
                  <c:v>4.8517400000000004</c:v>
                </c:pt>
                <c:pt idx="350">
                  <c:v>4.8518400000000002</c:v>
                </c:pt>
                <c:pt idx="351">
                  <c:v>4.8519399999999999</c:v>
                </c:pt>
                <c:pt idx="352">
                  <c:v>4.8518699999999999</c:v>
                </c:pt>
                <c:pt idx="353">
                  <c:v>4.8519800000000002</c:v>
                </c:pt>
                <c:pt idx="354">
                  <c:v>4.8520799999999999</c:v>
                </c:pt>
                <c:pt idx="355">
                  <c:v>4.8521299999999998</c:v>
                </c:pt>
                <c:pt idx="356">
                  <c:v>4.8524099999999999</c:v>
                </c:pt>
                <c:pt idx="357">
                  <c:v>4.8524900000000004</c:v>
                </c:pt>
                <c:pt idx="358">
                  <c:v>4.8526199999999999</c:v>
                </c:pt>
                <c:pt idx="359">
                  <c:v>4.8528599999999997</c:v>
                </c:pt>
                <c:pt idx="360">
                  <c:v>4.8529799999999996</c:v>
                </c:pt>
                <c:pt idx="361">
                  <c:v>4.8532500000000001</c:v>
                </c:pt>
                <c:pt idx="362">
                  <c:v>4.8533600000000003</c:v>
                </c:pt>
                <c:pt idx="363">
                  <c:v>4.85337</c:v>
                </c:pt>
                <c:pt idx="364">
                  <c:v>4.8536000000000001</c:v>
                </c:pt>
                <c:pt idx="365">
                  <c:v>4.8537600000000003</c:v>
                </c:pt>
                <c:pt idx="366">
                  <c:v>4.8538199999999998</c:v>
                </c:pt>
                <c:pt idx="367">
                  <c:v>4.8537800000000004</c:v>
                </c:pt>
                <c:pt idx="368">
                  <c:v>4.8537499999999998</c:v>
                </c:pt>
                <c:pt idx="369">
                  <c:v>4.8537699999999999</c:v>
                </c:pt>
                <c:pt idx="370">
                  <c:v>4.8538300000000003</c:v>
                </c:pt>
                <c:pt idx="371">
                  <c:v>4.8539599999999998</c:v>
                </c:pt>
                <c:pt idx="372">
                  <c:v>4.8539300000000001</c:v>
                </c:pt>
                <c:pt idx="373">
                  <c:v>4.8539300000000001</c:v>
                </c:pt>
                <c:pt idx="374">
                  <c:v>4.8540299999999998</c:v>
                </c:pt>
                <c:pt idx="375">
                  <c:v>4.8538699999999997</c:v>
                </c:pt>
                <c:pt idx="376">
                  <c:v>4.85365</c:v>
                </c:pt>
                <c:pt idx="377">
                  <c:v>4.8534899999999999</c:v>
                </c:pt>
                <c:pt idx="378">
                  <c:v>4.8536400000000004</c:v>
                </c:pt>
                <c:pt idx="379">
                  <c:v>4.8536999999999999</c:v>
                </c:pt>
                <c:pt idx="380">
                  <c:v>4.8537100000000004</c:v>
                </c:pt>
                <c:pt idx="381">
                  <c:v>4.85365</c:v>
                </c:pt>
                <c:pt idx="382">
                  <c:v>4.85358</c:v>
                </c:pt>
                <c:pt idx="383">
                  <c:v>4.8534899999999999</c:v>
                </c:pt>
                <c:pt idx="384">
                  <c:v>4.8533499999999998</c:v>
                </c:pt>
                <c:pt idx="385">
                  <c:v>4.8533099999999996</c:v>
                </c:pt>
                <c:pt idx="386">
                  <c:v>4.8534699999999997</c:v>
                </c:pt>
                <c:pt idx="387">
                  <c:v>4.8536700000000002</c:v>
                </c:pt>
                <c:pt idx="388">
                  <c:v>4.8538899999999998</c:v>
                </c:pt>
                <c:pt idx="389">
                  <c:v>4.8542199999999998</c:v>
                </c:pt>
                <c:pt idx="390">
                  <c:v>4.8544</c:v>
                </c:pt>
                <c:pt idx="391">
                  <c:v>4.8543900000000004</c:v>
                </c:pt>
                <c:pt idx="392">
                  <c:v>4.85459</c:v>
                </c:pt>
                <c:pt idx="393">
                  <c:v>4.8547900000000004</c:v>
                </c:pt>
                <c:pt idx="394">
                  <c:v>4.8550700000000004</c:v>
                </c:pt>
                <c:pt idx="395">
                  <c:v>4.8550599999999999</c:v>
                </c:pt>
                <c:pt idx="396">
                  <c:v>4.8551700000000002</c:v>
                </c:pt>
                <c:pt idx="397">
                  <c:v>4.8554000000000004</c:v>
                </c:pt>
                <c:pt idx="398">
                  <c:v>4.8557800000000002</c:v>
                </c:pt>
                <c:pt idx="399">
                  <c:v>4.85602</c:v>
                </c:pt>
                <c:pt idx="400">
                  <c:v>4.8560299999999996</c:v>
                </c:pt>
                <c:pt idx="401">
                  <c:v>4.8558700000000004</c:v>
                </c:pt>
                <c:pt idx="402">
                  <c:v>4.8557300000000003</c:v>
                </c:pt>
                <c:pt idx="403">
                  <c:v>4.8557600000000001</c:v>
                </c:pt>
                <c:pt idx="404">
                  <c:v>4.8559999999999999</c:v>
                </c:pt>
                <c:pt idx="405">
                  <c:v>4.8563999999999998</c:v>
                </c:pt>
                <c:pt idx="406">
                  <c:v>4.8568100000000003</c:v>
                </c:pt>
                <c:pt idx="407">
                  <c:v>4.8568600000000002</c:v>
                </c:pt>
                <c:pt idx="408">
                  <c:v>4.8569000000000004</c:v>
                </c:pt>
                <c:pt idx="409">
                  <c:v>4.8569000000000004</c:v>
                </c:pt>
                <c:pt idx="410">
                  <c:v>4.8572499999999996</c:v>
                </c:pt>
                <c:pt idx="411">
                  <c:v>4.8573500000000003</c:v>
                </c:pt>
                <c:pt idx="412">
                  <c:v>4.8576800000000002</c:v>
                </c:pt>
                <c:pt idx="413">
                  <c:v>4.8578200000000002</c:v>
                </c:pt>
                <c:pt idx="414">
                  <c:v>4.8577199999999996</c:v>
                </c:pt>
                <c:pt idx="415">
                  <c:v>4.8580699999999997</c:v>
                </c:pt>
                <c:pt idx="416">
                  <c:v>4.8580100000000002</c:v>
                </c:pt>
                <c:pt idx="417">
                  <c:v>4.8580100000000002</c:v>
                </c:pt>
                <c:pt idx="418">
                  <c:v>4.8582900000000002</c:v>
                </c:pt>
                <c:pt idx="419">
                  <c:v>4.8583299999999996</c:v>
                </c:pt>
                <c:pt idx="420">
                  <c:v>4.8581500000000002</c:v>
                </c:pt>
                <c:pt idx="421">
                  <c:v>4.8578999999999999</c:v>
                </c:pt>
                <c:pt idx="422">
                  <c:v>4.8578200000000002</c:v>
                </c:pt>
                <c:pt idx="423">
                  <c:v>4.8580100000000002</c:v>
                </c:pt>
                <c:pt idx="424">
                  <c:v>4.8581899999999996</c:v>
                </c:pt>
                <c:pt idx="425">
                  <c:v>4.8578299999999999</c:v>
                </c:pt>
                <c:pt idx="426">
                  <c:v>4.8576300000000003</c:v>
                </c:pt>
                <c:pt idx="427">
                  <c:v>4.8576600000000001</c:v>
                </c:pt>
                <c:pt idx="428">
                  <c:v>4.8580500000000004</c:v>
                </c:pt>
                <c:pt idx="429">
                  <c:v>4.8582200000000002</c:v>
                </c:pt>
                <c:pt idx="430">
                  <c:v>4.8582400000000003</c:v>
                </c:pt>
                <c:pt idx="431">
                  <c:v>4.8581099999999999</c:v>
                </c:pt>
                <c:pt idx="432">
                  <c:v>4.8581200000000004</c:v>
                </c:pt>
                <c:pt idx="433">
                  <c:v>4.8582099999999997</c:v>
                </c:pt>
                <c:pt idx="434">
                  <c:v>4.8580199999999998</c:v>
                </c:pt>
                <c:pt idx="435">
                  <c:v>4.8580500000000004</c:v>
                </c:pt>
                <c:pt idx="436">
                  <c:v>4.8578900000000003</c:v>
                </c:pt>
                <c:pt idx="437">
                  <c:v>4.8578099999999997</c:v>
                </c:pt>
                <c:pt idx="438">
                  <c:v>4.8578999999999999</c:v>
                </c:pt>
                <c:pt idx="439">
                  <c:v>4.8581899999999996</c:v>
                </c:pt>
                <c:pt idx="440">
                  <c:v>4.85832</c:v>
                </c:pt>
                <c:pt idx="441">
                  <c:v>4.8584300000000002</c:v>
                </c:pt>
                <c:pt idx="442">
                  <c:v>4.85886</c:v>
                </c:pt>
                <c:pt idx="443">
                  <c:v>4.85928</c:v>
                </c:pt>
                <c:pt idx="444">
                  <c:v>4.8593999999999999</c:v>
                </c:pt>
                <c:pt idx="445">
                  <c:v>4.8597099999999998</c:v>
                </c:pt>
                <c:pt idx="446">
                  <c:v>4.8600599999999998</c:v>
                </c:pt>
                <c:pt idx="447">
                  <c:v>4.8602699999999999</c:v>
                </c:pt>
                <c:pt idx="448">
                  <c:v>4.8607800000000001</c:v>
                </c:pt>
                <c:pt idx="449">
                  <c:v>4.8615199999999996</c:v>
                </c:pt>
                <c:pt idx="450">
                  <c:v>4.8620400000000004</c:v>
                </c:pt>
                <c:pt idx="451">
                  <c:v>4.8593299999999999</c:v>
                </c:pt>
                <c:pt idx="452">
                  <c:v>4.8555299999999999</c:v>
                </c:pt>
                <c:pt idx="453">
                  <c:v>4.85595</c:v>
                </c:pt>
                <c:pt idx="454">
                  <c:v>4.8560999999999996</c:v>
                </c:pt>
                <c:pt idx="455">
                  <c:v>4.8561500000000004</c:v>
                </c:pt>
                <c:pt idx="456">
                  <c:v>4.8553199999999999</c:v>
                </c:pt>
                <c:pt idx="457">
                  <c:v>4.8527399999999998</c:v>
                </c:pt>
                <c:pt idx="458">
                  <c:v>4.8271699999999997</c:v>
                </c:pt>
                <c:pt idx="459">
                  <c:v>4.7782</c:v>
                </c:pt>
                <c:pt idx="460">
                  <c:v>4.7036100000000003</c:v>
                </c:pt>
                <c:pt idx="461">
                  <c:v>4.6232199999999999</c:v>
                </c:pt>
                <c:pt idx="462">
                  <c:v>4.5457299999999998</c:v>
                </c:pt>
                <c:pt idx="463">
                  <c:v>4.4870799999999997</c:v>
                </c:pt>
                <c:pt idx="464">
                  <c:v>4.45181</c:v>
                </c:pt>
                <c:pt idx="465">
                  <c:v>4.4423899999999996</c:v>
                </c:pt>
                <c:pt idx="466">
                  <c:v>4.4571500000000004</c:v>
                </c:pt>
                <c:pt idx="467">
                  <c:v>4.4939299999999998</c:v>
                </c:pt>
                <c:pt idx="468">
                  <c:v>4.5388599999999997</c:v>
                </c:pt>
                <c:pt idx="469">
                  <c:v>4.57742</c:v>
                </c:pt>
                <c:pt idx="470">
                  <c:v>4.6149399999999998</c:v>
                </c:pt>
                <c:pt idx="471">
                  <c:v>4.6421299999999999</c:v>
                </c:pt>
                <c:pt idx="472">
                  <c:v>4.6639799999999996</c:v>
                </c:pt>
                <c:pt idx="473">
                  <c:v>4.6810799999999997</c:v>
                </c:pt>
                <c:pt idx="474">
                  <c:v>4.6958700000000002</c:v>
                </c:pt>
                <c:pt idx="475">
                  <c:v>4.7124699999999997</c:v>
                </c:pt>
                <c:pt idx="476">
                  <c:v>4.7224500000000003</c:v>
                </c:pt>
                <c:pt idx="477">
                  <c:v>4.7317799999999997</c:v>
                </c:pt>
                <c:pt idx="478">
                  <c:v>4.7445300000000001</c:v>
                </c:pt>
                <c:pt idx="479">
                  <c:v>4.7545200000000003</c:v>
                </c:pt>
                <c:pt idx="480">
                  <c:v>4.7620399999999998</c:v>
                </c:pt>
                <c:pt idx="481">
                  <c:v>4.7703499999999996</c:v>
                </c:pt>
                <c:pt idx="482">
                  <c:v>4.7780199999999997</c:v>
                </c:pt>
                <c:pt idx="483">
                  <c:v>4.7866400000000002</c:v>
                </c:pt>
                <c:pt idx="484">
                  <c:v>4.7945500000000001</c:v>
                </c:pt>
                <c:pt idx="485">
                  <c:v>4.8002200000000004</c:v>
                </c:pt>
                <c:pt idx="486">
                  <c:v>4.8100100000000001</c:v>
                </c:pt>
                <c:pt idx="487">
                  <c:v>4.8154300000000001</c:v>
                </c:pt>
                <c:pt idx="488">
                  <c:v>4.8173899999999996</c:v>
                </c:pt>
                <c:pt idx="489">
                  <c:v>4.8209600000000004</c:v>
                </c:pt>
                <c:pt idx="490">
                  <c:v>4.8250000000000002</c:v>
                </c:pt>
                <c:pt idx="491">
                  <c:v>4.8264300000000002</c:v>
                </c:pt>
                <c:pt idx="492">
                  <c:v>4.8299300000000001</c:v>
                </c:pt>
                <c:pt idx="493">
                  <c:v>4.8347699999999998</c:v>
                </c:pt>
                <c:pt idx="494">
                  <c:v>4.8357999999999999</c:v>
                </c:pt>
                <c:pt idx="495">
                  <c:v>4.8367599999999999</c:v>
                </c:pt>
                <c:pt idx="496">
                  <c:v>4.8418700000000001</c:v>
                </c:pt>
                <c:pt idx="497">
                  <c:v>4.8446499999999997</c:v>
                </c:pt>
                <c:pt idx="498">
                  <c:v>4.8447199999999997</c:v>
                </c:pt>
                <c:pt idx="499">
                  <c:v>4.8460999999999999</c:v>
                </c:pt>
                <c:pt idx="500">
                  <c:v>4.84666</c:v>
                </c:pt>
                <c:pt idx="501">
                  <c:v>4.84788</c:v>
                </c:pt>
                <c:pt idx="502">
                  <c:v>4.8487799999999996</c:v>
                </c:pt>
                <c:pt idx="503">
                  <c:v>4.8500300000000003</c:v>
                </c:pt>
                <c:pt idx="504">
                  <c:v>4.8505700000000003</c:v>
                </c:pt>
                <c:pt idx="505">
                  <c:v>4.8515499999999996</c:v>
                </c:pt>
                <c:pt idx="506">
                  <c:v>4.8520099999999999</c:v>
                </c:pt>
                <c:pt idx="507">
                  <c:v>4.8523399999999999</c:v>
                </c:pt>
                <c:pt idx="508">
                  <c:v>4.8528099999999998</c:v>
                </c:pt>
                <c:pt idx="509">
                  <c:v>4.8533299999999997</c:v>
                </c:pt>
                <c:pt idx="510">
                  <c:v>4.8539199999999996</c:v>
                </c:pt>
                <c:pt idx="511">
                  <c:v>4.8543200000000004</c:v>
                </c:pt>
                <c:pt idx="512">
                  <c:v>4.8548299999999998</c:v>
                </c:pt>
                <c:pt idx="513">
                  <c:v>4.85541</c:v>
                </c:pt>
                <c:pt idx="514">
                  <c:v>4.8555200000000003</c:v>
                </c:pt>
                <c:pt idx="515">
                  <c:v>4.8554300000000001</c:v>
                </c:pt>
                <c:pt idx="516">
                  <c:v>4.8556100000000004</c:v>
                </c:pt>
                <c:pt idx="517">
                  <c:v>4.8556800000000004</c:v>
                </c:pt>
                <c:pt idx="518">
                  <c:v>4.8559200000000002</c:v>
                </c:pt>
                <c:pt idx="519">
                  <c:v>4.8562200000000004</c:v>
                </c:pt>
                <c:pt idx="520">
                  <c:v>4.8565300000000002</c:v>
                </c:pt>
                <c:pt idx="521">
                  <c:v>4.8567499999999999</c:v>
                </c:pt>
                <c:pt idx="522">
                  <c:v>4.8568699999999998</c:v>
                </c:pt>
                <c:pt idx="523">
                  <c:v>4.8568800000000003</c:v>
                </c:pt>
                <c:pt idx="524">
                  <c:v>4.85663</c:v>
                </c:pt>
                <c:pt idx="525">
                  <c:v>4.8563299999999998</c:v>
                </c:pt>
                <c:pt idx="526">
                  <c:v>4.8562099999999999</c:v>
                </c:pt>
                <c:pt idx="527">
                  <c:v>4.8562500000000002</c:v>
                </c:pt>
                <c:pt idx="528">
                  <c:v>4.8567200000000001</c:v>
                </c:pt>
                <c:pt idx="529">
                  <c:v>4.8570200000000003</c:v>
                </c:pt>
                <c:pt idx="530">
                  <c:v>4.85717</c:v>
                </c:pt>
                <c:pt idx="531">
                  <c:v>4.8575200000000001</c:v>
                </c:pt>
                <c:pt idx="532">
                  <c:v>4.8580500000000004</c:v>
                </c:pt>
                <c:pt idx="533">
                  <c:v>4.85825</c:v>
                </c:pt>
                <c:pt idx="534">
                  <c:v>4.8582400000000003</c:v>
                </c:pt>
                <c:pt idx="535">
                  <c:v>4.8581799999999999</c:v>
                </c:pt>
                <c:pt idx="536">
                  <c:v>4.8582099999999997</c:v>
                </c:pt>
                <c:pt idx="537">
                  <c:v>4.85825</c:v>
                </c:pt>
                <c:pt idx="538">
                  <c:v>4.8583800000000004</c:v>
                </c:pt>
                <c:pt idx="539">
                  <c:v>4.8586200000000002</c:v>
                </c:pt>
                <c:pt idx="540">
                  <c:v>4.8587600000000002</c:v>
                </c:pt>
                <c:pt idx="541">
                  <c:v>4.8590299999999997</c:v>
                </c:pt>
                <c:pt idx="542">
                  <c:v>4.8589500000000001</c:v>
                </c:pt>
                <c:pt idx="543">
                  <c:v>4.8590799999999996</c:v>
                </c:pt>
                <c:pt idx="544">
                  <c:v>4.8590499999999999</c:v>
                </c:pt>
                <c:pt idx="545">
                  <c:v>4.8590299999999997</c:v>
                </c:pt>
                <c:pt idx="546">
                  <c:v>4.8592700000000004</c:v>
                </c:pt>
                <c:pt idx="547">
                  <c:v>4.85947</c:v>
                </c:pt>
                <c:pt idx="548">
                  <c:v>4.8594999999999997</c:v>
                </c:pt>
                <c:pt idx="549">
                  <c:v>4.8594499999999998</c:v>
                </c:pt>
                <c:pt idx="550">
                  <c:v>4.8596599999999999</c:v>
                </c:pt>
                <c:pt idx="551">
                  <c:v>4.85989</c:v>
                </c:pt>
                <c:pt idx="552">
                  <c:v>4.8600300000000001</c:v>
                </c:pt>
                <c:pt idx="553">
                  <c:v>4.8598499999999998</c:v>
                </c:pt>
                <c:pt idx="554">
                  <c:v>4.8596899999999996</c:v>
                </c:pt>
                <c:pt idx="555">
                  <c:v>4.85975</c:v>
                </c:pt>
                <c:pt idx="556">
                  <c:v>4.8596500000000002</c:v>
                </c:pt>
                <c:pt idx="557">
                  <c:v>4.8599600000000001</c:v>
                </c:pt>
                <c:pt idx="558">
                  <c:v>4.8597000000000001</c:v>
                </c:pt>
                <c:pt idx="559">
                  <c:v>4.8596599999999999</c:v>
                </c:pt>
                <c:pt idx="560">
                  <c:v>4.8599300000000003</c:v>
                </c:pt>
                <c:pt idx="561">
                  <c:v>4.8603100000000001</c:v>
                </c:pt>
                <c:pt idx="562">
                  <c:v>4.8603300000000003</c:v>
                </c:pt>
                <c:pt idx="563">
                  <c:v>4.8602400000000001</c:v>
                </c:pt>
                <c:pt idx="564">
                  <c:v>4.8600500000000002</c:v>
                </c:pt>
                <c:pt idx="565">
                  <c:v>4.8598999999999997</c:v>
                </c:pt>
                <c:pt idx="566">
                  <c:v>4.8599699999999997</c:v>
                </c:pt>
                <c:pt idx="567">
                  <c:v>4.8601200000000002</c:v>
                </c:pt>
                <c:pt idx="568">
                  <c:v>4.8604200000000004</c:v>
                </c:pt>
                <c:pt idx="569">
                  <c:v>4.8606600000000002</c:v>
                </c:pt>
                <c:pt idx="570">
                  <c:v>4.86111</c:v>
                </c:pt>
                <c:pt idx="571">
                  <c:v>4.8614800000000002</c:v>
                </c:pt>
                <c:pt idx="572">
                  <c:v>4.8618100000000002</c:v>
                </c:pt>
                <c:pt idx="573">
                  <c:v>4.86212</c:v>
                </c:pt>
                <c:pt idx="574">
                  <c:v>4.8622699999999996</c:v>
                </c:pt>
                <c:pt idx="575">
                  <c:v>4.8622100000000001</c:v>
                </c:pt>
                <c:pt idx="576">
                  <c:v>4.8619899999999996</c:v>
                </c:pt>
                <c:pt idx="577">
                  <c:v>4.8619599999999998</c:v>
                </c:pt>
                <c:pt idx="578">
                  <c:v>4.8618899999999998</c:v>
                </c:pt>
                <c:pt idx="579">
                  <c:v>4.8621699999999999</c:v>
                </c:pt>
                <c:pt idx="580">
                  <c:v>4.8626100000000001</c:v>
                </c:pt>
                <c:pt idx="581">
                  <c:v>4.8627700000000003</c:v>
                </c:pt>
                <c:pt idx="582">
                  <c:v>4.8627000000000002</c:v>
                </c:pt>
                <c:pt idx="583">
                  <c:v>4.8629300000000004</c:v>
                </c:pt>
                <c:pt idx="584">
                  <c:v>4.8630699999999996</c:v>
                </c:pt>
                <c:pt idx="585">
                  <c:v>4.8630599999999999</c:v>
                </c:pt>
                <c:pt idx="586">
                  <c:v>4.8631799999999998</c:v>
                </c:pt>
                <c:pt idx="587">
                  <c:v>4.8631099999999998</c:v>
                </c:pt>
                <c:pt idx="588">
                  <c:v>4.8630100000000001</c:v>
                </c:pt>
                <c:pt idx="589">
                  <c:v>4.8628900000000002</c:v>
                </c:pt>
                <c:pt idx="590">
                  <c:v>4.8628</c:v>
                </c:pt>
                <c:pt idx="591">
                  <c:v>4.8627599999999997</c:v>
                </c:pt>
                <c:pt idx="592">
                  <c:v>4.8628099999999996</c:v>
                </c:pt>
                <c:pt idx="593">
                  <c:v>4.8630100000000001</c:v>
                </c:pt>
                <c:pt idx="594">
                  <c:v>4.8628400000000003</c:v>
                </c:pt>
                <c:pt idx="595">
                  <c:v>4.8626199999999997</c:v>
                </c:pt>
                <c:pt idx="596">
                  <c:v>4.86252</c:v>
                </c:pt>
                <c:pt idx="597">
                  <c:v>4.8625800000000003</c:v>
                </c:pt>
                <c:pt idx="598">
                  <c:v>4.8625499999999997</c:v>
                </c:pt>
                <c:pt idx="599">
                  <c:v>4.8623700000000003</c:v>
                </c:pt>
                <c:pt idx="600">
                  <c:v>4.8622800000000002</c:v>
                </c:pt>
                <c:pt idx="601">
                  <c:v>4.8619700000000003</c:v>
                </c:pt>
                <c:pt idx="602">
                  <c:v>4.8618800000000002</c:v>
                </c:pt>
                <c:pt idx="603">
                  <c:v>4.8617900000000001</c:v>
                </c:pt>
                <c:pt idx="604">
                  <c:v>4.8615199999999996</c:v>
                </c:pt>
                <c:pt idx="605">
                  <c:v>4.8618100000000002</c:v>
                </c:pt>
                <c:pt idx="606">
                  <c:v>4.8632299999999997</c:v>
                </c:pt>
                <c:pt idx="607">
                  <c:v>4.8640499999999998</c:v>
                </c:pt>
                <c:pt idx="608">
                  <c:v>4.8639999999999999</c:v>
                </c:pt>
                <c:pt idx="609">
                  <c:v>4.8641100000000002</c:v>
                </c:pt>
                <c:pt idx="610">
                  <c:v>4.8636100000000004</c:v>
                </c:pt>
                <c:pt idx="611">
                  <c:v>4.8624999999999998</c:v>
                </c:pt>
                <c:pt idx="612">
                  <c:v>4.8599899999999998</c:v>
                </c:pt>
                <c:pt idx="613">
                  <c:v>4.8586</c:v>
                </c:pt>
                <c:pt idx="614">
                  <c:v>4.8584500000000004</c:v>
                </c:pt>
                <c:pt idx="615">
                  <c:v>4.8605400000000003</c:v>
                </c:pt>
                <c:pt idx="616">
                  <c:v>4.8670099999999996</c:v>
                </c:pt>
                <c:pt idx="617">
                  <c:v>4.8670099999999996</c:v>
                </c:pt>
                <c:pt idx="618">
                  <c:v>4.8658200000000003</c:v>
                </c:pt>
                <c:pt idx="619">
                  <c:v>4.86503</c:v>
                </c:pt>
                <c:pt idx="620">
                  <c:v>4.8650399999999996</c:v>
                </c:pt>
                <c:pt idx="621">
                  <c:v>4.8649800000000001</c:v>
                </c:pt>
                <c:pt idx="622">
                  <c:v>4.8650399999999996</c:v>
                </c:pt>
                <c:pt idx="623">
                  <c:v>4.8652600000000001</c:v>
                </c:pt>
                <c:pt idx="624">
                  <c:v>4.86531</c:v>
                </c:pt>
                <c:pt idx="625">
                  <c:v>4.8650799999999998</c:v>
                </c:pt>
                <c:pt idx="626">
                  <c:v>4.8648199999999999</c:v>
                </c:pt>
                <c:pt idx="627">
                  <c:v>4.8646000000000003</c:v>
                </c:pt>
                <c:pt idx="628">
                  <c:v>4.8644499999999997</c:v>
                </c:pt>
                <c:pt idx="629">
                  <c:v>4.8644400000000001</c:v>
                </c:pt>
                <c:pt idx="630">
                  <c:v>4.8646099999999999</c:v>
                </c:pt>
                <c:pt idx="631">
                  <c:v>4.8645500000000004</c:v>
                </c:pt>
                <c:pt idx="632">
                  <c:v>4.8646900000000004</c:v>
                </c:pt>
                <c:pt idx="633">
                  <c:v>4.8648100000000003</c:v>
                </c:pt>
                <c:pt idx="634">
                  <c:v>4.8648400000000001</c:v>
                </c:pt>
                <c:pt idx="635">
                  <c:v>4.8647900000000002</c:v>
                </c:pt>
                <c:pt idx="636">
                  <c:v>4.8646799999999999</c:v>
                </c:pt>
                <c:pt idx="637">
                  <c:v>4.8643700000000001</c:v>
                </c:pt>
                <c:pt idx="638">
                  <c:v>4.8647099999999996</c:v>
                </c:pt>
                <c:pt idx="639">
                  <c:v>4.8651600000000004</c:v>
                </c:pt>
                <c:pt idx="640">
                  <c:v>4.8654500000000001</c:v>
                </c:pt>
                <c:pt idx="641">
                  <c:v>4.8656100000000002</c:v>
                </c:pt>
                <c:pt idx="642">
                  <c:v>4.8658400000000004</c:v>
                </c:pt>
                <c:pt idx="643">
                  <c:v>4.8663299999999996</c:v>
                </c:pt>
                <c:pt idx="644">
                  <c:v>4.8667899999999999</c:v>
                </c:pt>
                <c:pt idx="645">
                  <c:v>4.86639</c:v>
                </c:pt>
                <c:pt idx="646">
                  <c:v>4.8662299999999998</c:v>
                </c:pt>
                <c:pt idx="647">
                  <c:v>4.8662999999999998</c:v>
                </c:pt>
                <c:pt idx="648">
                  <c:v>4.8666200000000002</c:v>
                </c:pt>
                <c:pt idx="649">
                  <c:v>4.8661700000000003</c:v>
                </c:pt>
                <c:pt idx="650">
                  <c:v>4.8657500000000002</c:v>
                </c:pt>
                <c:pt idx="651">
                  <c:v>4.8654500000000001</c:v>
                </c:pt>
                <c:pt idx="652">
                  <c:v>4.8652699999999998</c:v>
                </c:pt>
                <c:pt idx="653">
                  <c:v>4.86449</c:v>
                </c:pt>
                <c:pt idx="654">
                  <c:v>4.8650599999999997</c:v>
                </c:pt>
                <c:pt idx="655">
                  <c:v>4.8649899999999997</c:v>
                </c:pt>
                <c:pt idx="656">
                  <c:v>4.8689900000000002</c:v>
                </c:pt>
                <c:pt idx="657">
                  <c:v>4.8671100000000003</c:v>
                </c:pt>
                <c:pt idx="658">
                  <c:v>4.8537999999999997</c:v>
                </c:pt>
                <c:pt idx="659">
                  <c:v>4.8234899999999996</c:v>
                </c:pt>
                <c:pt idx="660">
                  <c:v>4.7779499999999997</c:v>
                </c:pt>
                <c:pt idx="661">
                  <c:v>4.7218499999999999</c:v>
                </c:pt>
                <c:pt idx="662">
                  <c:v>4.6685699999999999</c:v>
                </c:pt>
                <c:pt idx="663">
                  <c:v>4.62798</c:v>
                </c:pt>
                <c:pt idx="664">
                  <c:v>4.6003699999999998</c:v>
                </c:pt>
                <c:pt idx="665">
                  <c:v>4.5907400000000003</c:v>
                </c:pt>
                <c:pt idx="666">
                  <c:v>4.59856</c:v>
                </c:pt>
                <c:pt idx="667">
                  <c:v>4.6264399999999997</c:v>
                </c:pt>
                <c:pt idx="668">
                  <c:v>4.6554399999999996</c:v>
                </c:pt>
                <c:pt idx="669">
                  <c:v>4.6846100000000002</c:v>
                </c:pt>
                <c:pt idx="670">
                  <c:v>4.7067500000000004</c:v>
                </c:pt>
                <c:pt idx="671">
                  <c:v>4.7239199999999997</c:v>
                </c:pt>
                <c:pt idx="672">
                  <c:v>4.7383899999999999</c:v>
                </c:pt>
                <c:pt idx="673">
                  <c:v>4.7526999999999999</c:v>
                </c:pt>
                <c:pt idx="674">
                  <c:v>4.7609700000000004</c:v>
                </c:pt>
                <c:pt idx="675">
                  <c:v>4.7666399999999998</c:v>
                </c:pt>
                <c:pt idx="676">
                  <c:v>4.7711199999999998</c:v>
                </c:pt>
                <c:pt idx="677">
                  <c:v>4.7795800000000002</c:v>
                </c:pt>
                <c:pt idx="678">
                  <c:v>4.7861799999999999</c:v>
                </c:pt>
                <c:pt idx="679">
                  <c:v>4.7914199999999996</c:v>
                </c:pt>
                <c:pt idx="680">
                  <c:v>4.7957900000000002</c:v>
                </c:pt>
                <c:pt idx="681">
                  <c:v>4.8034699999999999</c:v>
                </c:pt>
                <c:pt idx="682">
                  <c:v>4.8118600000000002</c:v>
                </c:pt>
                <c:pt idx="683">
                  <c:v>4.8144200000000001</c:v>
                </c:pt>
                <c:pt idx="684">
                  <c:v>4.8215199999999996</c:v>
                </c:pt>
                <c:pt idx="685">
                  <c:v>4.8238599999999998</c:v>
                </c:pt>
                <c:pt idx="686">
                  <c:v>4.8316299999999996</c:v>
                </c:pt>
                <c:pt idx="687">
                  <c:v>4.8352300000000001</c:v>
                </c:pt>
                <c:pt idx="688">
                  <c:v>4.8373200000000001</c:v>
                </c:pt>
                <c:pt idx="689">
                  <c:v>4.8383599999999998</c:v>
                </c:pt>
                <c:pt idx="690">
                  <c:v>4.8399400000000004</c:v>
                </c:pt>
                <c:pt idx="691">
                  <c:v>4.8415800000000004</c:v>
                </c:pt>
                <c:pt idx="692">
                  <c:v>4.8431499999999996</c:v>
                </c:pt>
                <c:pt idx="693">
                  <c:v>4.8452500000000001</c:v>
                </c:pt>
                <c:pt idx="694">
                  <c:v>4.8474300000000001</c:v>
                </c:pt>
                <c:pt idx="695">
                  <c:v>4.8495400000000002</c:v>
                </c:pt>
                <c:pt idx="696">
                  <c:v>4.8507300000000004</c:v>
                </c:pt>
                <c:pt idx="697">
                  <c:v>4.8513200000000003</c:v>
                </c:pt>
                <c:pt idx="698">
                  <c:v>4.8521900000000002</c:v>
                </c:pt>
                <c:pt idx="699">
                  <c:v>4.8530899999999999</c:v>
                </c:pt>
                <c:pt idx="700">
                  <c:v>4.8540999999999999</c:v>
                </c:pt>
                <c:pt idx="701">
                  <c:v>4.8547000000000002</c:v>
                </c:pt>
                <c:pt idx="702">
                  <c:v>4.8552900000000001</c:v>
                </c:pt>
                <c:pt idx="703">
                  <c:v>4.8562200000000004</c:v>
                </c:pt>
                <c:pt idx="704">
                  <c:v>4.8565699999999996</c:v>
                </c:pt>
                <c:pt idx="705">
                  <c:v>4.8570200000000003</c:v>
                </c:pt>
                <c:pt idx="706">
                  <c:v>4.8574299999999999</c:v>
                </c:pt>
                <c:pt idx="707">
                  <c:v>4.8575900000000001</c:v>
                </c:pt>
                <c:pt idx="708">
                  <c:v>4.8580199999999998</c:v>
                </c:pt>
                <c:pt idx="709">
                  <c:v>4.8585099999999999</c:v>
                </c:pt>
                <c:pt idx="710">
                  <c:v>4.85907</c:v>
                </c:pt>
                <c:pt idx="711">
                  <c:v>4.8597099999999998</c:v>
                </c:pt>
                <c:pt idx="712">
                  <c:v>4.8599899999999998</c:v>
                </c:pt>
                <c:pt idx="713">
                  <c:v>4.8604200000000004</c:v>
                </c:pt>
                <c:pt idx="714">
                  <c:v>4.8605600000000004</c:v>
                </c:pt>
                <c:pt idx="715">
                  <c:v>4.8610199999999999</c:v>
                </c:pt>
                <c:pt idx="716">
                  <c:v>4.8612900000000003</c:v>
                </c:pt>
                <c:pt idx="717">
                  <c:v>4.8611899999999997</c:v>
                </c:pt>
                <c:pt idx="718">
                  <c:v>4.8612099999999998</c:v>
                </c:pt>
                <c:pt idx="719">
                  <c:v>4.86144</c:v>
                </c:pt>
                <c:pt idx="720">
                  <c:v>4.8618100000000002</c:v>
                </c:pt>
                <c:pt idx="721">
                  <c:v>4.8622500000000004</c:v>
                </c:pt>
                <c:pt idx="722">
                  <c:v>4.8621699999999999</c:v>
                </c:pt>
                <c:pt idx="723">
                  <c:v>4.8622699999999996</c:v>
                </c:pt>
                <c:pt idx="724">
                  <c:v>4.86233</c:v>
                </c:pt>
                <c:pt idx="725">
                  <c:v>4.8625400000000001</c:v>
                </c:pt>
                <c:pt idx="726">
                  <c:v>4.8627099999999999</c:v>
                </c:pt>
                <c:pt idx="727">
                  <c:v>4.8627799999999999</c:v>
                </c:pt>
                <c:pt idx="728">
                  <c:v>4.8627000000000002</c:v>
                </c:pt>
                <c:pt idx="729">
                  <c:v>4.8625699999999998</c:v>
                </c:pt>
                <c:pt idx="730">
                  <c:v>4.8624000000000001</c:v>
                </c:pt>
                <c:pt idx="731">
                  <c:v>4.8621800000000004</c:v>
                </c:pt>
                <c:pt idx="732">
                  <c:v>4.8622399999999999</c:v>
                </c:pt>
                <c:pt idx="733">
                  <c:v>4.8623900000000004</c:v>
                </c:pt>
                <c:pt idx="734">
                  <c:v>4.8624900000000002</c:v>
                </c:pt>
                <c:pt idx="735">
                  <c:v>4.8625299999999996</c:v>
                </c:pt>
                <c:pt idx="736">
                  <c:v>4.8626300000000002</c:v>
                </c:pt>
                <c:pt idx="737">
                  <c:v>4.86266</c:v>
                </c:pt>
                <c:pt idx="738">
                  <c:v>4.8626399999999999</c:v>
                </c:pt>
                <c:pt idx="739">
                  <c:v>4.8625499999999997</c:v>
                </c:pt>
                <c:pt idx="740">
                  <c:v>4.8630000000000004</c:v>
                </c:pt>
                <c:pt idx="741">
                  <c:v>4.8635200000000003</c:v>
                </c:pt>
                <c:pt idx="742">
                  <c:v>4.8634399999999998</c:v>
                </c:pt>
                <c:pt idx="743">
                  <c:v>4.8633600000000001</c:v>
                </c:pt>
                <c:pt idx="744">
                  <c:v>4.8637699999999997</c:v>
                </c:pt>
                <c:pt idx="745">
                  <c:v>4.8646000000000003</c:v>
                </c:pt>
                <c:pt idx="746">
                  <c:v>4.86524</c:v>
                </c:pt>
                <c:pt idx="747">
                  <c:v>4.8659299999999996</c:v>
                </c:pt>
                <c:pt idx="748">
                  <c:v>4.8647900000000002</c:v>
                </c:pt>
                <c:pt idx="749">
                  <c:v>4.8635900000000003</c:v>
                </c:pt>
                <c:pt idx="750">
                  <c:v>4.8640800000000004</c:v>
                </c:pt>
                <c:pt idx="751">
                  <c:v>4.8648499999999997</c:v>
                </c:pt>
                <c:pt idx="752">
                  <c:v>4.8649199999999997</c:v>
                </c:pt>
                <c:pt idx="753">
                  <c:v>4.8648699999999998</c:v>
                </c:pt>
                <c:pt idx="754">
                  <c:v>4.8647</c:v>
                </c:pt>
                <c:pt idx="755">
                  <c:v>4.86463</c:v>
                </c:pt>
                <c:pt idx="756">
                  <c:v>4.8650799999999998</c:v>
                </c:pt>
                <c:pt idx="757">
                  <c:v>4.8651</c:v>
                </c:pt>
                <c:pt idx="758">
                  <c:v>4.8651799999999996</c:v>
                </c:pt>
                <c:pt idx="759">
                  <c:v>4.8655200000000001</c:v>
                </c:pt>
                <c:pt idx="760">
                  <c:v>4.8656300000000003</c:v>
                </c:pt>
                <c:pt idx="761">
                  <c:v>4.8654599999999997</c:v>
                </c:pt>
                <c:pt idx="762">
                  <c:v>4.8652699999999998</c:v>
                </c:pt>
                <c:pt idx="763">
                  <c:v>4.8651600000000004</c:v>
                </c:pt>
                <c:pt idx="764">
                  <c:v>4.86531</c:v>
                </c:pt>
                <c:pt idx="765">
                  <c:v>4.8656300000000003</c:v>
                </c:pt>
                <c:pt idx="766">
                  <c:v>4.8656600000000001</c:v>
                </c:pt>
                <c:pt idx="767">
                  <c:v>4.8657399999999997</c:v>
                </c:pt>
                <c:pt idx="768">
                  <c:v>4.8659499999999998</c:v>
                </c:pt>
                <c:pt idx="769">
                  <c:v>4.8657500000000002</c:v>
                </c:pt>
                <c:pt idx="770">
                  <c:v>4.86585</c:v>
                </c:pt>
                <c:pt idx="771">
                  <c:v>4.8659600000000003</c:v>
                </c:pt>
                <c:pt idx="772">
                  <c:v>4.8662299999999998</c:v>
                </c:pt>
                <c:pt idx="773">
                  <c:v>4.8665500000000002</c:v>
                </c:pt>
                <c:pt idx="774">
                  <c:v>4.8666999999999998</c:v>
                </c:pt>
                <c:pt idx="775">
                  <c:v>4.8667800000000003</c:v>
                </c:pt>
                <c:pt idx="776">
                  <c:v>4.8667600000000002</c:v>
                </c:pt>
                <c:pt idx="777">
                  <c:v>4.8669200000000004</c:v>
                </c:pt>
                <c:pt idx="778">
                  <c:v>4.86721</c:v>
                </c:pt>
                <c:pt idx="779">
                  <c:v>4.8673200000000003</c:v>
                </c:pt>
                <c:pt idx="780">
                  <c:v>4.8673999999999999</c:v>
                </c:pt>
                <c:pt idx="781">
                  <c:v>4.8673299999999999</c:v>
                </c:pt>
                <c:pt idx="782">
                  <c:v>4.86721</c:v>
                </c:pt>
                <c:pt idx="783">
                  <c:v>4.8671100000000003</c:v>
                </c:pt>
                <c:pt idx="784">
                  <c:v>4.8672700000000004</c:v>
                </c:pt>
                <c:pt idx="785">
                  <c:v>4.8672500000000003</c:v>
                </c:pt>
                <c:pt idx="786">
                  <c:v>4.8671100000000003</c:v>
                </c:pt>
                <c:pt idx="787">
                  <c:v>4.8669000000000002</c:v>
                </c:pt>
                <c:pt idx="788">
                  <c:v>4.8668300000000002</c:v>
                </c:pt>
                <c:pt idx="789">
                  <c:v>4.8669399999999996</c:v>
                </c:pt>
                <c:pt idx="790">
                  <c:v>4.867</c:v>
                </c:pt>
                <c:pt idx="791">
                  <c:v>4.8674200000000001</c:v>
                </c:pt>
                <c:pt idx="792">
                  <c:v>4.8675800000000002</c:v>
                </c:pt>
                <c:pt idx="793">
                  <c:v>4.8677099999999998</c:v>
                </c:pt>
                <c:pt idx="794">
                  <c:v>4.8676500000000003</c:v>
                </c:pt>
                <c:pt idx="795">
                  <c:v>4.8674200000000001</c:v>
                </c:pt>
                <c:pt idx="796">
                  <c:v>4.8677599999999996</c:v>
                </c:pt>
                <c:pt idx="797">
                  <c:v>4.8679699999999997</c:v>
                </c:pt>
                <c:pt idx="798">
                  <c:v>4.86836</c:v>
                </c:pt>
                <c:pt idx="799">
                  <c:v>4.8686100000000003</c:v>
                </c:pt>
                <c:pt idx="800">
                  <c:v>4.8684599999999998</c:v>
                </c:pt>
                <c:pt idx="801">
                  <c:v>4.8685099999999997</c:v>
                </c:pt>
                <c:pt idx="802">
                  <c:v>4.8688799999999999</c:v>
                </c:pt>
                <c:pt idx="803">
                  <c:v>4.86911</c:v>
                </c:pt>
                <c:pt idx="804">
                  <c:v>4.8690899999999999</c:v>
                </c:pt>
                <c:pt idx="805">
                  <c:v>4.8689499999999999</c:v>
                </c:pt>
                <c:pt idx="806">
                  <c:v>4.8690499999999997</c:v>
                </c:pt>
                <c:pt idx="807">
                  <c:v>4.8688200000000004</c:v>
                </c:pt>
                <c:pt idx="808">
                  <c:v>4.8687800000000001</c:v>
                </c:pt>
                <c:pt idx="809">
                  <c:v>4.8685099999999997</c:v>
                </c:pt>
                <c:pt idx="810">
                  <c:v>4.8683300000000003</c:v>
                </c:pt>
                <c:pt idx="811">
                  <c:v>4.8680000000000003</c:v>
                </c:pt>
                <c:pt idx="812">
                  <c:v>4.8680000000000003</c:v>
                </c:pt>
                <c:pt idx="813">
                  <c:v>4.86815</c:v>
                </c:pt>
                <c:pt idx="814">
                  <c:v>4.8682400000000001</c:v>
                </c:pt>
                <c:pt idx="815">
                  <c:v>4.8682400000000001</c:v>
                </c:pt>
                <c:pt idx="816">
                  <c:v>4.8678900000000001</c:v>
                </c:pt>
                <c:pt idx="817">
                  <c:v>4.8679600000000001</c:v>
                </c:pt>
                <c:pt idx="818">
                  <c:v>4.8681000000000001</c:v>
                </c:pt>
                <c:pt idx="819">
                  <c:v>4.8681299999999998</c:v>
                </c:pt>
                <c:pt idx="820">
                  <c:v>4.8682400000000001</c:v>
                </c:pt>
                <c:pt idx="821">
                  <c:v>4.8684500000000002</c:v>
                </c:pt>
                <c:pt idx="822">
                  <c:v>4.8685700000000001</c:v>
                </c:pt>
                <c:pt idx="823">
                  <c:v>4.8685600000000004</c:v>
                </c:pt>
                <c:pt idx="824">
                  <c:v>4.8684200000000004</c:v>
                </c:pt>
                <c:pt idx="825">
                  <c:v>4.8685400000000003</c:v>
                </c:pt>
                <c:pt idx="826">
                  <c:v>4.8685999999999998</c:v>
                </c:pt>
                <c:pt idx="827">
                  <c:v>4.8688599999999997</c:v>
                </c:pt>
                <c:pt idx="828">
                  <c:v>4.8688799999999999</c:v>
                </c:pt>
                <c:pt idx="829">
                  <c:v>4.8688700000000003</c:v>
                </c:pt>
                <c:pt idx="830">
                  <c:v>4.8688099999999999</c:v>
                </c:pt>
                <c:pt idx="831">
                  <c:v>4.8685799999999997</c:v>
                </c:pt>
                <c:pt idx="832">
                  <c:v>4.8682299999999996</c:v>
                </c:pt>
                <c:pt idx="833">
                  <c:v>4.8680000000000003</c:v>
                </c:pt>
                <c:pt idx="834">
                  <c:v>4.8678499999999998</c:v>
                </c:pt>
                <c:pt idx="835">
                  <c:v>4.8674400000000002</c:v>
                </c:pt>
                <c:pt idx="836">
                  <c:v>4.8670799999999996</c:v>
                </c:pt>
                <c:pt idx="837">
                  <c:v>4.8672500000000003</c:v>
                </c:pt>
                <c:pt idx="838">
                  <c:v>4.86761</c:v>
                </c:pt>
                <c:pt idx="839">
                  <c:v>4.8678999999999997</c:v>
                </c:pt>
                <c:pt idx="840">
                  <c:v>4.86808</c:v>
                </c:pt>
                <c:pt idx="841">
                  <c:v>4.8680700000000003</c:v>
                </c:pt>
                <c:pt idx="842">
                  <c:v>4.86808</c:v>
                </c:pt>
                <c:pt idx="843">
                  <c:v>4.8683300000000003</c:v>
                </c:pt>
                <c:pt idx="844">
                  <c:v>4.8683300000000003</c:v>
                </c:pt>
                <c:pt idx="845">
                  <c:v>4.8681900000000002</c:v>
                </c:pt>
                <c:pt idx="846">
                  <c:v>4.8682299999999996</c:v>
                </c:pt>
                <c:pt idx="847">
                  <c:v>4.8685999999999998</c:v>
                </c:pt>
                <c:pt idx="848">
                  <c:v>4.8688099999999999</c:v>
                </c:pt>
                <c:pt idx="849">
                  <c:v>4.8686999999999996</c:v>
                </c:pt>
                <c:pt idx="850">
                  <c:v>4.8685099999999997</c:v>
                </c:pt>
                <c:pt idx="851">
                  <c:v>4.86829</c:v>
                </c:pt>
                <c:pt idx="852">
                  <c:v>4.8680599999999998</c:v>
                </c:pt>
                <c:pt idx="853">
                  <c:v>4.8683899999999998</c:v>
                </c:pt>
                <c:pt idx="854">
                  <c:v>4.8676899999999996</c:v>
                </c:pt>
                <c:pt idx="855">
                  <c:v>4.8670999999999998</c:v>
                </c:pt>
                <c:pt idx="856">
                  <c:v>4.8688099999999999</c:v>
                </c:pt>
                <c:pt idx="857">
                  <c:v>4.8724600000000002</c:v>
                </c:pt>
                <c:pt idx="858">
                  <c:v>4.8640400000000001</c:v>
                </c:pt>
                <c:pt idx="859">
                  <c:v>4.8433599999999997</c:v>
                </c:pt>
                <c:pt idx="860">
                  <c:v>4.8145499999999997</c:v>
                </c:pt>
                <c:pt idx="861">
                  <c:v>4.7825600000000001</c:v>
                </c:pt>
                <c:pt idx="862">
                  <c:v>4.7468199999999996</c:v>
                </c:pt>
                <c:pt idx="863">
                  <c:v>4.7159199999999997</c:v>
                </c:pt>
                <c:pt idx="864">
                  <c:v>4.7016499999999999</c:v>
                </c:pt>
                <c:pt idx="865">
                  <c:v>4.69421</c:v>
                </c:pt>
                <c:pt idx="866">
                  <c:v>4.6978099999999996</c:v>
                </c:pt>
                <c:pt idx="867">
                  <c:v>4.7108499999999998</c:v>
                </c:pt>
                <c:pt idx="868">
                  <c:v>4.73339</c:v>
                </c:pt>
                <c:pt idx="869">
                  <c:v>4.7538099999999996</c:v>
                </c:pt>
                <c:pt idx="870">
                  <c:v>4.7699999999999996</c:v>
                </c:pt>
                <c:pt idx="871">
                  <c:v>4.78179</c:v>
                </c:pt>
                <c:pt idx="872">
                  <c:v>4.7929599999999999</c:v>
                </c:pt>
                <c:pt idx="873">
                  <c:v>4.7993600000000001</c:v>
                </c:pt>
                <c:pt idx="874">
                  <c:v>4.80389</c:v>
                </c:pt>
                <c:pt idx="875">
                  <c:v>4.8088899999999999</c:v>
                </c:pt>
                <c:pt idx="876">
                  <c:v>4.8095100000000004</c:v>
                </c:pt>
                <c:pt idx="877">
                  <c:v>4.8118299999999996</c:v>
                </c:pt>
                <c:pt idx="878">
                  <c:v>4.8131899999999996</c:v>
                </c:pt>
                <c:pt idx="879">
                  <c:v>4.8193099999999998</c:v>
                </c:pt>
                <c:pt idx="880">
                  <c:v>4.8226500000000003</c:v>
                </c:pt>
                <c:pt idx="881">
                  <c:v>4.8270299999999997</c:v>
                </c:pt>
                <c:pt idx="882">
                  <c:v>4.8296299999999999</c:v>
                </c:pt>
                <c:pt idx="883">
                  <c:v>4.8302300000000002</c:v>
                </c:pt>
                <c:pt idx="884">
                  <c:v>4.8361000000000001</c:v>
                </c:pt>
                <c:pt idx="885">
                  <c:v>4.8392400000000002</c:v>
                </c:pt>
                <c:pt idx="886">
                  <c:v>4.8445499999999999</c:v>
                </c:pt>
                <c:pt idx="887">
                  <c:v>4.8446100000000003</c:v>
                </c:pt>
                <c:pt idx="888">
                  <c:v>4.8453200000000001</c:v>
                </c:pt>
                <c:pt idx="889">
                  <c:v>4.8460000000000001</c:v>
                </c:pt>
                <c:pt idx="890">
                  <c:v>4.8471799999999998</c:v>
                </c:pt>
                <c:pt idx="891">
                  <c:v>4.8494000000000002</c:v>
                </c:pt>
                <c:pt idx="892">
                  <c:v>4.8543200000000004</c:v>
                </c:pt>
                <c:pt idx="893">
                  <c:v>4.8550199999999997</c:v>
                </c:pt>
                <c:pt idx="894">
                  <c:v>4.8562399999999997</c:v>
                </c:pt>
                <c:pt idx="895">
                  <c:v>4.8598400000000002</c:v>
                </c:pt>
                <c:pt idx="896">
                  <c:v>4.8610300000000004</c:v>
                </c:pt>
                <c:pt idx="897">
                  <c:v>4.8609</c:v>
                </c:pt>
                <c:pt idx="898">
                  <c:v>4.8601999999999999</c:v>
                </c:pt>
                <c:pt idx="899">
                  <c:v>4.8595600000000001</c:v>
                </c:pt>
                <c:pt idx="900">
                  <c:v>4.8598100000000004</c:v>
                </c:pt>
                <c:pt idx="901">
                  <c:v>4.8599699999999997</c:v>
                </c:pt>
                <c:pt idx="902">
                  <c:v>4.8596500000000002</c:v>
                </c:pt>
                <c:pt idx="903">
                  <c:v>4.8596599999999999</c:v>
                </c:pt>
                <c:pt idx="904">
                  <c:v>4.8610600000000002</c:v>
                </c:pt>
                <c:pt idx="905">
                  <c:v>4.8617999999999997</c:v>
                </c:pt>
                <c:pt idx="906">
                  <c:v>4.8620000000000001</c:v>
                </c:pt>
                <c:pt idx="907">
                  <c:v>4.8618899999999998</c:v>
                </c:pt>
                <c:pt idx="908">
                  <c:v>4.86205</c:v>
                </c:pt>
                <c:pt idx="909">
                  <c:v>4.8623399999999997</c:v>
                </c:pt>
                <c:pt idx="910">
                  <c:v>4.8626399999999999</c:v>
                </c:pt>
                <c:pt idx="911">
                  <c:v>4.8628099999999996</c:v>
                </c:pt>
                <c:pt idx="912">
                  <c:v>4.8630800000000001</c:v>
                </c:pt>
                <c:pt idx="913">
                  <c:v>4.8632099999999996</c:v>
                </c:pt>
                <c:pt idx="914">
                  <c:v>4.8629899999999999</c:v>
                </c:pt>
                <c:pt idx="915">
                  <c:v>4.8627900000000004</c:v>
                </c:pt>
                <c:pt idx="916">
                  <c:v>4.8625999999999996</c:v>
                </c:pt>
                <c:pt idx="917">
                  <c:v>4.8624999999999998</c:v>
                </c:pt>
                <c:pt idx="918">
                  <c:v>4.86259</c:v>
                </c:pt>
                <c:pt idx="919">
                  <c:v>4.86273</c:v>
                </c:pt>
                <c:pt idx="920">
                  <c:v>4.8628200000000001</c:v>
                </c:pt>
                <c:pt idx="921">
                  <c:v>4.8628999999999998</c:v>
                </c:pt>
                <c:pt idx="922">
                  <c:v>4.8632200000000001</c:v>
                </c:pt>
                <c:pt idx="923">
                  <c:v>4.86348</c:v>
                </c:pt>
                <c:pt idx="924">
                  <c:v>4.8633800000000003</c:v>
                </c:pt>
                <c:pt idx="925">
                  <c:v>4.8635200000000003</c:v>
                </c:pt>
                <c:pt idx="926">
                  <c:v>4.8635799999999998</c:v>
                </c:pt>
                <c:pt idx="927">
                  <c:v>4.8635099999999998</c:v>
                </c:pt>
                <c:pt idx="928">
                  <c:v>4.86348</c:v>
                </c:pt>
                <c:pt idx="929">
                  <c:v>4.8636699999999999</c:v>
                </c:pt>
                <c:pt idx="930">
                  <c:v>4.8638000000000003</c:v>
                </c:pt>
                <c:pt idx="931">
                  <c:v>4.8641199999999998</c:v>
                </c:pt>
                <c:pt idx="932">
                  <c:v>4.8643200000000002</c:v>
                </c:pt>
                <c:pt idx="933">
                  <c:v>4.8644600000000002</c:v>
                </c:pt>
                <c:pt idx="934">
                  <c:v>4.8647</c:v>
                </c:pt>
                <c:pt idx="935">
                  <c:v>4.8646900000000004</c:v>
                </c:pt>
                <c:pt idx="936">
                  <c:v>4.8648199999999999</c:v>
                </c:pt>
                <c:pt idx="937">
                  <c:v>4.8648199999999999</c:v>
                </c:pt>
                <c:pt idx="938">
                  <c:v>4.8647400000000003</c:v>
                </c:pt>
                <c:pt idx="939">
                  <c:v>4.86463</c:v>
                </c:pt>
                <c:pt idx="940">
                  <c:v>4.8646500000000001</c:v>
                </c:pt>
                <c:pt idx="941">
                  <c:v>4.8650200000000003</c:v>
                </c:pt>
                <c:pt idx="942">
                  <c:v>4.8651</c:v>
                </c:pt>
                <c:pt idx="943">
                  <c:v>4.8642500000000002</c:v>
                </c:pt>
                <c:pt idx="944">
                  <c:v>4.8642899999999996</c:v>
                </c:pt>
                <c:pt idx="945">
                  <c:v>4.8669099999999998</c:v>
                </c:pt>
                <c:pt idx="946">
                  <c:v>4.8682299999999996</c:v>
                </c:pt>
                <c:pt idx="947">
                  <c:v>4.8645399999999999</c:v>
                </c:pt>
                <c:pt idx="948">
                  <c:v>4.8622100000000001</c:v>
                </c:pt>
                <c:pt idx="949">
                  <c:v>4.8606699999999998</c:v>
                </c:pt>
                <c:pt idx="950">
                  <c:v>4.8626300000000002</c:v>
                </c:pt>
                <c:pt idx="951">
                  <c:v>4.86958</c:v>
                </c:pt>
                <c:pt idx="952">
                  <c:v>4.8685799999999997</c:v>
                </c:pt>
                <c:pt idx="953">
                  <c:v>4.8673099999999998</c:v>
                </c:pt>
                <c:pt idx="954">
                  <c:v>4.86761</c:v>
                </c:pt>
                <c:pt idx="955">
                  <c:v>4.8679800000000002</c:v>
                </c:pt>
                <c:pt idx="956">
                  <c:v>4.86782</c:v>
                </c:pt>
                <c:pt idx="957">
                  <c:v>4.8671600000000002</c:v>
                </c:pt>
                <c:pt idx="958">
                  <c:v>4.8668399999999998</c:v>
                </c:pt>
                <c:pt idx="959">
                  <c:v>4.8672500000000003</c:v>
                </c:pt>
                <c:pt idx="960">
                  <c:v>4.8670099999999996</c:v>
                </c:pt>
                <c:pt idx="961">
                  <c:v>4.8661599999999998</c:v>
                </c:pt>
                <c:pt idx="962">
                  <c:v>4.8661099999999999</c:v>
                </c:pt>
                <c:pt idx="963">
                  <c:v>4.8667800000000003</c:v>
                </c:pt>
                <c:pt idx="964">
                  <c:v>4.8668899999999997</c:v>
                </c:pt>
                <c:pt idx="965">
                  <c:v>4.8669799999999999</c:v>
                </c:pt>
                <c:pt idx="966">
                  <c:v>4.8673200000000003</c:v>
                </c:pt>
                <c:pt idx="967">
                  <c:v>4.8673599999999997</c:v>
                </c:pt>
                <c:pt idx="968">
                  <c:v>4.8670799999999996</c:v>
                </c:pt>
                <c:pt idx="969">
                  <c:v>4.8672500000000003</c:v>
                </c:pt>
                <c:pt idx="970">
                  <c:v>4.8676000000000004</c:v>
                </c:pt>
                <c:pt idx="971">
                  <c:v>4.8681099999999997</c:v>
                </c:pt>
                <c:pt idx="972">
                  <c:v>4.8680899999999996</c:v>
                </c:pt>
                <c:pt idx="973">
                  <c:v>4.8678499999999998</c:v>
                </c:pt>
                <c:pt idx="974">
                  <c:v>4.8674900000000001</c:v>
                </c:pt>
                <c:pt idx="975">
                  <c:v>4.8670099999999996</c:v>
                </c:pt>
                <c:pt idx="976">
                  <c:v>4.8671499999999996</c:v>
                </c:pt>
                <c:pt idx="977">
                  <c:v>4.8674799999999996</c:v>
                </c:pt>
                <c:pt idx="978">
                  <c:v>4.8676899999999996</c:v>
                </c:pt>
                <c:pt idx="979">
                  <c:v>4.8676399999999997</c:v>
                </c:pt>
                <c:pt idx="980">
                  <c:v>4.8675199999999998</c:v>
                </c:pt>
                <c:pt idx="981">
                  <c:v>4.8675899999999999</c:v>
                </c:pt>
                <c:pt idx="982">
                  <c:v>4.8674799999999996</c:v>
                </c:pt>
                <c:pt idx="983">
                  <c:v>4.8676899999999996</c:v>
                </c:pt>
                <c:pt idx="984">
                  <c:v>4.8680399999999997</c:v>
                </c:pt>
                <c:pt idx="985">
                  <c:v>4.8680099999999999</c:v>
                </c:pt>
                <c:pt idx="986">
                  <c:v>4.8682400000000001</c:v>
                </c:pt>
                <c:pt idx="987">
                  <c:v>4.8683800000000002</c:v>
                </c:pt>
                <c:pt idx="988">
                  <c:v>4.8681900000000002</c:v>
                </c:pt>
                <c:pt idx="989">
                  <c:v>4.8679500000000004</c:v>
                </c:pt>
                <c:pt idx="990">
                  <c:v>4.86815</c:v>
                </c:pt>
                <c:pt idx="991">
                  <c:v>4.8693499999999998</c:v>
                </c:pt>
                <c:pt idx="992">
                  <c:v>4.8711799999999998</c:v>
                </c:pt>
                <c:pt idx="993">
                  <c:v>4.8715799999999998</c:v>
                </c:pt>
                <c:pt idx="994">
                  <c:v>4.8708499999999999</c:v>
                </c:pt>
                <c:pt idx="995">
                  <c:v>4.87087</c:v>
                </c:pt>
                <c:pt idx="996">
                  <c:v>4.8703900000000004</c:v>
                </c:pt>
                <c:pt idx="997">
                  <c:v>4.86991</c:v>
                </c:pt>
                <c:pt idx="998">
                  <c:v>4.8703099999999999</c:v>
                </c:pt>
                <c:pt idx="999">
                  <c:v>4.8702500000000004</c:v>
                </c:pt>
                <c:pt idx="1000">
                  <c:v>4.8700999999999999</c:v>
                </c:pt>
                <c:pt idx="1001">
                  <c:v>4.8696099999999998</c:v>
                </c:pt>
                <c:pt idx="1002">
                  <c:v>4.8691300000000002</c:v>
                </c:pt>
                <c:pt idx="1003">
                  <c:v>4.8693900000000001</c:v>
                </c:pt>
                <c:pt idx="1004">
                  <c:v>4.8692599999999997</c:v>
                </c:pt>
                <c:pt idx="1005">
                  <c:v>4.8684000000000003</c:v>
                </c:pt>
                <c:pt idx="1006">
                  <c:v>4.8675800000000002</c:v>
                </c:pt>
                <c:pt idx="1007">
                  <c:v>4.8676500000000003</c:v>
                </c:pt>
                <c:pt idx="1008">
                  <c:v>4.8681900000000002</c:v>
                </c:pt>
                <c:pt idx="1009">
                  <c:v>4.8688500000000001</c:v>
                </c:pt>
                <c:pt idx="1010">
                  <c:v>4.8692200000000003</c:v>
                </c:pt>
                <c:pt idx="1011">
                  <c:v>4.86958</c:v>
                </c:pt>
                <c:pt idx="1012">
                  <c:v>4.8697600000000003</c:v>
                </c:pt>
                <c:pt idx="1013">
                  <c:v>4.8699000000000003</c:v>
                </c:pt>
                <c:pt idx="1014">
                  <c:v>4.8696400000000004</c:v>
                </c:pt>
                <c:pt idx="1015">
                  <c:v>4.8695899999999996</c:v>
                </c:pt>
                <c:pt idx="1016">
                  <c:v>4.8698699999999997</c:v>
                </c:pt>
                <c:pt idx="1017">
                  <c:v>4.87033</c:v>
                </c:pt>
                <c:pt idx="1018">
                  <c:v>4.87066</c:v>
                </c:pt>
                <c:pt idx="1019">
                  <c:v>4.8708400000000003</c:v>
                </c:pt>
                <c:pt idx="1020">
                  <c:v>4.87094</c:v>
                </c:pt>
                <c:pt idx="1021">
                  <c:v>4.8708799999999997</c:v>
                </c:pt>
                <c:pt idx="1022">
                  <c:v>4.8708400000000003</c:v>
                </c:pt>
                <c:pt idx="1023">
                  <c:v>4.8707000000000003</c:v>
                </c:pt>
                <c:pt idx="1024">
                  <c:v>4.87066</c:v>
                </c:pt>
                <c:pt idx="1025">
                  <c:v>4.8708200000000001</c:v>
                </c:pt>
                <c:pt idx="1026">
                  <c:v>4.8706300000000002</c:v>
                </c:pt>
                <c:pt idx="1027">
                  <c:v>4.8702199999999998</c:v>
                </c:pt>
                <c:pt idx="1028">
                  <c:v>4.8700200000000002</c:v>
                </c:pt>
                <c:pt idx="1029">
                  <c:v>4.8700999999999999</c:v>
                </c:pt>
                <c:pt idx="1030">
                  <c:v>4.8702300000000003</c:v>
                </c:pt>
                <c:pt idx="1031">
                  <c:v>4.8704799999999997</c:v>
                </c:pt>
                <c:pt idx="1032">
                  <c:v>4.8706300000000002</c:v>
                </c:pt>
                <c:pt idx="1033">
                  <c:v>4.8705999999999996</c:v>
                </c:pt>
                <c:pt idx="1034">
                  <c:v>4.8703200000000004</c:v>
                </c:pt>
                <c:pt idx="1035">
                  <c:v>4.87012</c:v>
                </c:pt>
                <c:pt idx="1036">
                  <c:v>4.8701800000000004</c:v>
                </c:pt>
                <c:pt idx="1037">
                  <c:v>4.8701999999999996</c:v>
                </c:pt>
                <c:pt idx="1038">
                  <c:v>4.8704700000000001</c:v>
                </c:pt>
                <c:pt idx="1039">
                  <c:v>4.8704499999999999</c:v>
                </c:pt>
                <c:pt idx="1040">
                  <c:v>4.8706899999999997</c:v>
                </c:pt>
                <c:pt idx="1041">
                  <c:v>4.8709199999999999</c:v>
                </c:pt>
                <c:pt idx="1042">
                  <c:v>4.8711700000000002</c:v>
                </c:pt>
                <c:pt idx="1043">
                  <c:v>4.8714899999999997</c:v>
                </c:pt>
                <c:pt idx="1044">
                  <c:v>4.8717100000000002</c:v>
                </c:pt>
                <c:pt idx="1045">
                  <c:v>4.8715900000000003</c:v>
                </c:pt>
                <c:pt idx="1046">
                  <c:v>4.8715900000000003</c:v>
                </c:pt>
                <c:pt idx="1047">
                  <c:v>4.8719599999999996</c:v>
                </c:pt>
                <c:pt idx="1048">
                  <c:v>4.8723599999999996</c:v>
                </c:pt>
                <c:pt idx="1049">
                  <c:v>4.87195</c:v>
                </c:pt>
                <c:pt idx="1050">
                  <c:v>4.8719200000000003</c:v>
                </c:pt>
                <c:pt idx="1051">
                  <c:v>4.8721500000000004</c:v>
                </c:pt>
                <c:pt idx="1052">
                  <c:v>4.8720999999999997</c:v>
                </c:pt>
                <c:pt idx="1053">
                  <c:v>4.8717699999999997</c:v>
                </c:pt>
                <c:pt idx="1054">
                  <c:v>4.8713699999999998</c:v>
                </c:pt>
                <c:pt idx="1055">
                  <c:v>4.8708</c:v>
                </c:pt>
                <c:pt idx="1056">
                  <c:v>4.8739699999999999</c:v>
                </c:pt>
                <c:pt idx="1057">
                  <c:v>4.8759399999999999</c:v>
                </c:pt>
                <c:pt idx="1058">
                  <c:v>4.8691199999999997</c:v>
                </c:pt>
                <c:pt idx="1059">
                  <c:v>4.8553300000000004</c:v>
                </c:pt>
                <c:pt idx="1060">
                  <c:v>4.8354499999999998</c:v>
                </c:pt>
                <c:pt idx="1061">
                  <c:v>4.8120399999999997</c:v>
                </c:pt>
                <c:pt idx="1062">
                  <c:v>4.7917199999999998</c:v>
                </c:pt>
                <c:pt idx="1063">
                  <c:v>4.77325</c:v>
                </c:pt>
                <c:pt idx="1064">
                  <c:v>4.7660600000000004</c:v>
                </c:pt>
                <c:pt idx="1065">
                  <c:v>4.7675099999999997</c:v>
                </c:pt>
                <c:pt idx="1066">
                  <c:v>4.7696899999999998</c:v>
                </c:pt>
                <c:pt idx="1067">
                  <c:v>4.7805999999999997</c:v>
                </c:pt>
                <c:pt idx="1068">
                  <c:v>4.7944800000000001</c:v>
                </c:pt>
                <c:pt idx="1069">
                  <c:v>4.8085699999999996</c:v>
                </c:pt>
                <c:pt idx="1070">
                  <c:v>4.8219599999999998</c:v>
                </c:pt>
                <c:pt idx="1071">
                  <c:v>4.8286600000000002</c:v>
                </c:pt>
                <c:pt idx="1072">
                  <c:v>4.8327799999999996</c:v>
                </c:pt>
                <c:pt idx="1073">
                  <c:v>4.8339499999999997</c:v>
                </c:pt>
                <c:pt idx="1074">
                  <c:v>4.8350499999999998</c:v>
                </c:pt>
                <c:pt idx="1075">
                  <c:v>4.8351300000000004</c:v>
                </c:pt>
                <c:pt idx="1076">
                  <c:v>4.8354400000000002</c:v>
                </c:pt>
                <c:pt idx="1077">
                  <c:v>4.8359800000000002</c:v>
                </c:pt>
                <c:pt idx="1078">
                  <c:v>4.8360700000000003</c:v>
                </c:pt>
                <c:pt idx="1079">
                  <c:v>4.83629</c:v>
                </c:pt>
                <c:pt idx="1080">
                  <c:v>4.8381600000000002</c:v>
                </c:pt>
                <c:pt idx="1081">
                  <c:v>4.8397199999999998</c:v>
                </c:pt>
                <c:pt idx="1082">
                  <c:v>4.8453999999999997</c:v>
                </c:pt>
                <c:pt idx="1083">
                  <c:v>4.8460700000000001</c:v>
                </c:pt>
                <c:pt idx="1084">
                  <c:v>4.8479900000000002</c:v>
                </c:pt>
                <c:pt idx="1085">
                  <c:v>4.84971</c:v>
                </c:pt>
                <c:pt idx="1086">
                  <c:v>4.8508699999999996</c:v>
                </c:pt>
                <c:pt idx="1087">
                  <c:v>4.8517400000000004</c:v>
                </c:pt>
                <c:pt idx="1088">
                  <c:v>4.8523300000000003</c:v>
                </c:pt>
                <c:pt idx="1089">
                  <c:v>4.8531399999999998</c:v>
                </c:pt>
                <c:pt idx="1090">
                  <c:v>4.85426</c:v>
                </c:pt>
                <c:pt idx="1091">
                  <c:v>4.8552900000000001</c:v>
                </c:pt>
                <c:pt idx="1092">
                  <c:v>4.8561399999999999</c:v>
                </c:pt>
                <c:pt idx="1093">
                  <c:v>4.8568899999999999</c:v>
                </c:pt>
                <c:pt idx="1094">
                  <c:v>4.8576699999999997</c:v>
                </c:pt>
                <c:pt idx="1095">
                  <c:v>4.8587600000000002</c:v>
                </c:pt>
                <c:pt idx="1096">
                  <c:v>4.85968</c:v>
                </c:pt>
                <c:pt idx="1097">
                  <c:v>4.8602699999999999</c:v>
                </c:pt>
                <c:pt idx="1098">
                  <c:v>4.8604700000000003</c:v>
                </c:pt>
                <c:pt idx="1099">
                  <c:v>4.8608799999999999</c:v>
                </c:pt>
                <c:pt idx="1100">
                  <c:v>4.8616999999999999</c:v>
                </c:pt>
                <c:pt idx="1101">
                  <c:v>4.8625100000000003</c:v>
                </c:pt>
                <c:pt idx="1102">
                  <c:v>4.8629600000000002</c:v>
                </c:pt>
                <c:pt idx="1103">
                  <c:v>4.8633800000000003</c:v>
                </c:pt>
                <c:pt idx="1104">
                  <c:v>4.8636499999999998</c:v>
                </c:pt>
                <c:pt idx="1105">
                  <c:v>4.86381</c:v>
                </c:pt>
                <c:pt idx="1106">
                  <c:v>4.8646799999999999</c:v>
                </c:pt>
                <c:pt idx="1107">
                  <c:v>4.8647400000000003</c:v>
                </c:pt>
                <c:pt idx="1108">
                  <c:v>4.86477</c:v>
                </c:pt>
                <c:pt idx="1109">
                  <c:v>4.8646599999999998</c:v>
                </c:pt>
                <c:pt idx="1110">
                  <c:v>4.8645699999999996</c:v>
                </c:pt>
                <c:pt idx="1111">
                  <c:v>4.8651999999999997</c:v>
                </c:pt>
                <c:pt idx="1112">
                  <c:v>4.86496</c:v>
                </c:pt>
                <c:pt idx="1113">
                  <c:v>4.8654599999999997</c:v>
                </c:pt>
                <c:pt idx="1114">
                  <c:v>4.8654799999999998</c:v>
                </c:pt>
                <c:pt idx="1115">
                  <c:v>4.8661599999999998</c:v>
                </c:pt>
                <c:pt idx="1116">
                  <c:v>4.86592</c:v>
                </c:pt>
                <c:pt idx="1117">
                  <c:v>4.8662099999999997</c:v>
                </c:pt>
                <c:pt idx="1118">
                  <c:v>4.8664699999999996</c:v>
                </c:pt>
                <c:pt idx="1119">
                  <c:v>4.8662000000000001</c:v>
                </c:pt>
                <c:pt idx="1120">
                  <c:v>4.8662299999999998</c:v>
                </c:pt>
                <c:pt idx="1121">
                  <c:v>4.86653</c:v>
                </c:pt>
                <c:pt idx="1122">
                  <c:v>4.8666900000000002</c:v>
                </c:pt>
                <c:pt idx="1123">
                  <c:v>4.8667199999999999</c:v>
                </c:pt>
                <c:pt idx="1124">
                  <c:v>4.8670200000000001</c:v>
                </c:pt>
                <c:pt idx="1125">
                  <c:v>4.8673000000000002</c:v>
                </c:pt>
                <c:pt idx="1126">
                  <c:v>4.8673700000000002</c:v>
                </c:pt>
                <c:pt idx="1127">
                  <c:v>4.8674600000000003</c:v>
                </c:pt>
                <c:pt idx="1128">
                  <c:v>4.8674400000000002</c:v>
                </c:pt>
                <c:pt idx="1129">
                  <c:v>4.8674799999999996</c:v>
                </c:pt>
                <c:pt idx="1130">
                  <c:v>4.8678400000000002</c:v>
                </c:pt>
                <c:pt idx="1131">
                  <c:v>4.8678699999999999</c:v>
                </c:pt>
                <c:pt idx="1132">
                  <c:v>4.8678400000000002</c:v>
                </c:pt>
                <c:pt idx="1133">
                  <c:v>4.8679100000000002</c:v>
                </c:pt>
                <c:pt idx="1134">
                  <c:v>4.8679199999999998</c:v>
                </c:pt>
                <c:pt idx="1135">
                  <c:v>4.8679199999999998</c:v>
                </c:pt>
                <c:pt idx="1136">
                  <c:v>4.8679100000000002</c:v>
                </c:pt>
                <c:pt idx="1137">
                  <c:v>4.8679899999999998</c:v>
                </c:pt>
                <c:pt idx="1138">
                  <c:v>4.86822</c:v>
                </c:pt>
                <c:pt idx="1139">
                  <c:v>4.8685400000000003</c:v>
                </c:pt>
                <c:pt idx="1140">
                  <c:v>4.8685299999999998</c:v>
                </c:pt>
                <c:pt idx="1141">
                  <c:v>4.86843</c:v>
                </c:pt>
                <c:pt idx="1142">
                  <c:v>4.8685099999999997</c:v>
                </c:pt>
                <c:pt idx="1143">
                  <c:v>4.8686100000000003</c:v>
                </c:pt>
                <c:pt idx="1144">
                  <c:v>4.8687800000000001</c:v>
                </c:pt>
                <c:pt idx="1145">
                  <c:v>4.86911</c:v>
                </c:pt>
                <c:pt idx="1146">
                  <c:v>4.8696200000000003</c:v>
                </c:pt>
                <c:pt idx="1147">
                  <c:v>4.8704400000000003</c:v>
                </c:pt>
                <c:pt idx="1148">
                  <c:v>4.8707900000000004</c:v>
                </c:pt>
                <c:pt idx="1149">
                  <c:v>4.8705400000000001</c:v>
                </c:pt>
                <c:pt idx="1150">
                  <c:v>4.8702800000000002</c:v>
                </c:pt>
                <c:pt idx="1151">
                  <c:v>4.8700400000000004</c:v>
                </c:pt>
                <c:pt idx="1152">
                  <c:v>4.8700599999999996</c:v>
                </c:pt>
                <c:pt idx="1153">
                  <c:v>4.87012</c:v>
                </c:pt>
                <c:pt idx="1154">
                  <c:v>4.86998</c:v>
                </c:pt>
                <c:pt idx="1155">
                  <c:v>4.8700200000000002</c:v>
                </c:pt>
                <c:pt idx="1156">
                  <c:v>4.8702100000000002</c:v>
                </c:pt>
                <c:pt idx="1157">
                  <c:v>4.8700400000000004</c:v>
                </c:pt>
                <c:pt idx="1158">
                  <c:v>4.8697800000000004</c:v>
                </c:pt>
                <c:pt idx="1159">
                  <c:v>4.8696799999999998</c:v>
                </c:pt>
                <c:pt idx="1160">
                  <c:v>4.86958</c:v>
                </c:pt>
                <c:pt idx="1161">
                  <c:v>4.86958</c:v>
                </c:pt>
                <c:pt idx="1162">
                  <c:v>4.8696599999999997</c:v>
                </c:pt>
                <c:pt idx="1163">
                  <c:v>4.8695000000000004</c:v>
                </c:pt>
                <c:pt idx="1164">
                  <c:v>4.8693400000000002</c:v>
                </c:pt>
                <c:pt idx="1165">
                  <c:v>4.8693999999999997</c:v>
                </c:pt>
                <c:pt idx="1166">
                  <c:v>4.8694899999999999</c:v>
                </c:pt>
                <c:pt idx="1167">
                  <c:v>4.8694699999999997</c:v>
                </c:pt>
                <c:pt idx="1168">
                  <c:v>4.8695899999999996</c:v>
                </c:pt>
                <c:pt idx="1169">
                  <c:v>4.86944</c:v>
                </c:pt>
                <c:pt idx="1170">
                  <c:v>4.86937</c:v>
                </c:pt>
                <c:pt idx="1171">
                  <c:v>4.8694499999999996</c:v>
                </c:pt>
                <c:pt idx="1172">
                  <c:v>4.8695199999999996</c:v>
                </c:pt>
                <c:pt idx="1173">
                  <c:v>4.86937</c:v>
                </c:pt>
                <c:pt idx="1174">
                  <c:v>4.8691800000000001</c:v>
                </c:pt>
                <c:pt idx="1175">
                  <c:v>4.8689799999999996</c:v>
                </c:pt>
                <c:pt idx="1176">
                  <c:v>4.8690499999999997</c:v>
                </c:pt>
                <c:pt idx="1177">
                  <c:v>4.86897</c:v>
                </c:pt>
                <c:pt idx="1178">
                  <c:v>4.8689099999999996</c:v>
                </c:pt>
                <c:pt idx="1179">
                  <c:v>4.8690699999999998</c:v>
                </c:pt>
                <c:pt idx="1180">
                  <c:v>4.86911</c:v>
                </c:pt>
                <c:pt idx="1181">
                  <c:v>4.86897</c:v>
                </c:pt>
                <c:pt idx="1182">
                  <c:v>4.8690600000000002</c:v>
                </c:pt>
                <c:pt idx="1183">
                  <c:v>4.8692700000000002</c:v>
                </c:pt>
                <c:pt idx="1184">
                  <c:v>4.8694499999999996</c:v>
                </c:pt>
                <c:pt idx="1185">
                  <c:v>4.8694600000000001</c:v>
                </c:pt>
                <c:pt idx="1186">
                  <c:v>4.8693099999999996</c:v>
                </c:pt>
                <c:pt idx="1187">
                  <c:v>4.8694499999999996</c:v>
                </c:pt>
                <c:pt idx="1188">
                  <c:v>4.8695700000000004</c:v>
                </c:pt>
                <c:pt idx="1189">
                  <c:v>4.8695700000000004</c:v>
                </c:pt>
                <c:pt idx="1190">
                  <c:v>4.8695300000000001</c:v>
                </c:pt>
                <c:pt idx="1191">
                  <c:v>4.8695300000000001</c:v>
                </c:pt>
                <c:pt idx="1192">
                  <c:v>4.8696200000000003</c:v>
                </c:pt>
                <c:pt idx="1193">
                  <c:v>4.8697999999999997</c:v>
                </c:pt>
                <c:pt idx="1194">
                  <c:v>4.8699899999999996</c:v>
                </c:pt>
                <c:pt idx="1195">
                  <c:v>4.8702399999999999</c:v>
                </c:pt>
                <c:pt idx="1196">
                  <c:v>4.8703399999999997</c:v>
                </c:pt>
                <c:pt idx="1197">
                  <c:v>4.8704200000000002</c:v>
                </c:pt>
                <c:pt idx="1198">
                  <c:v>4.87052</c:v>
                </c:pt>
                <c:pt idx="1199">
                  <c:v>4.8706100000000001</c:v>
                </c:pt>
                <c:pt idx="1200">
                  <c:v>4.8706500000000004</c:v>
                </c:pt>
                <c:pt idx="1201">
                  <c:v>4.8706699999999996</c:v>
                </c:pt>
                <c:pt idx="1202">
                  <c:v>4.8706199999999997</c:v>
                </c:pt>
                <c:pt idx="1203">
                  <c:v>4.8706399999999999</c:v>
                </c:pt>
                <c:pt idx="1204">
                  <c:v>4.8707700000000003</c:v>
                </c:pt>
                <c:pt idx="1205">
                  <c:v>4.8709499999999997</c:v>
                </c:pt>
                <c:pt idx="1206">
                  <c:v>4.8710199999999997</c:v>
                </c:pt>
                <c:pt idx="1207">
                  <c:v>4.87113</c:v>
                </c:pt>
                <c:pt idx="1208">
                  <c:v>4.8712600000000004</c:v>
                </c:pt>
                <c:pt idx="1209">
                  <c:v>4.8714899999999997</c:v>
                </c:pt>
                <c:pt idx="1210">
                  <c:v>4.8717100000000002</c:v>
                </c:pt>
                <c:pt idx="1211">
                  <c:v>4.8718599999999999</c:v>
                </c:pt>
                <c:pt idx="1212">
                  <c:v>4.87174</c:v>
                </c:pt>
                <c:pt idx="1213">
                  <c:v>4.8718000000000004</c:v>
                </c:pt>
                <c:pt idx="1214">
                  <c:v>4.8720499999999998</c:v>
                </c:pt>
                <c:pt idx="1215">
                  <c:v>4.8721100000000002</c:v>
                </c:pt>
                <c:pt idx="1216">
                  <c:v>4.8722599999999998</c:v>
                </c:pt>
                <c:pt idx="1217">
                  <c:v>4.8723900000000002</c:v>
                </c:pt>
                <c:pt idx="1218">
                  <c:v>4.87249</c:v>
                </c:pt>
                <c:pt idx="1219">
                  <c:v>4.8727499999999999</c:v>
                </c:pt>
                <c:pt idx="1220">
                  <c:v>4.8726500000000001</c:v>
                </c:pt>
                <c:pt idx="1221">
                  <c:v>4.87263</c:v>
                </c:pt>
                <c:pt idx="1222">
                  <c:v>4.8725899999999998</c:v>
                </c:pt>
                <c:pt idx="1223">
                  <c:v>4.8725399999999999</c:v>
                </c:pt>
                <c:pt idx="1224">
                  <c:v>4.8725300000000002</c:v>
                </c:pt>
                <c:pt idx="1225">
                  <c:v>4.8724100000000004</c:v>
                </c:pt>
                <c:pt idx="1226">
                  <c:v>4.8727499999999999</c:v>
                </c:pt>
                <c:pt idx="1227">
                  <c:v>4.8726500000000001</c:v>
                </c:pt>
                <c:pt idx="1228">
                  <c:v>4.8729100000000001</c:v>
                </c:pt>
                <c:pt idx="1229">
                  <c:v>4.8727499999999999</c:v>
                </c:pt>
                <c:pt idx="1230">
                  <c:v>4.8726900000000004</c:v>
                </c:pt>
                <c:pt idx="1231">
                  <c:v>4.8729100000000001</c:v>
                </c:pt>
                <c:pt idx="1232">
                  <c:v>4.8732199999999999</c:v>
                </c:pt>
                <c:pt idx="1233">
                  <c:v>4.8732800000000003</c:v>
                </c:pt>
                <c:pt idx="1234">
                  <c:v>4.8735400000000002</c:v>
                </c:pt>
                <c:pt idx="1235">
                  <c:v>4.8740800000000002</c:v>
                </c:pt>
                <c:pt idx="1236">
                  <c:v>4.8734900000000003</c:v>
                </c:pt>
                <c:pt idx="1237">
                  <c:v>4.8737700000000004</c:v>
                </c:pt>
                <c:pt idx="1238">
                  <c:v>4.8736199999999998</c:v>
                </c:pt>
                <c:pt idx="1239">
                  <c:v>4.8731200000000001</c:v>
                </c:pt>
                <c:pt idx="1240">
                  <c:v>4.8723000000000001</c:v>
                </c:pt>
                <c:pt idx="1241">
                  <c:v>4.8721399999999999</c:v>
                </c:pt>
                <c:pt idx="1242">
                  <c:v>4.8721500000000004</c:v>
                </c:pt>
                <c:pt idx="1243">
                  <c:v>4.87249</c:v>
                </c:pt>
                <c:pt idx="1244">
                  <c:v>4.8728300000000004</c:v>
                </c:pt>
                <c:pt idx="1245">
                  <c:v>4.8727799999999997</c:v>
                </c:pt>
                <c:pt idx="1246">
                  <c:v>4.8726099999999999</c:v>
                </c:pt>
                <c:pt idx="1247">
                  <c:v>4.87249</c:v>
                </c:pt>
                <c:pt idx="1248">
                  <c:v>4.87249</c:v>
                </c:pt>
                <c:pt idx="1249">
                  <c:v>4.8725500000000004</c:v>
                </c:pt>
                <c:pt idx="1250">
                  <c:v>4.8728300000000004</c:v>
                </c:pt>
                <c:pt idx="1251">
                  <c:v>4.8729399999999998</c:v>
                </c:pt>
                <c:pt idx="1252">
                  <c:v>4.8730700000000002</c:v>
                </c:pt>
                <c:pt idx="1253">
                  <c:v>4.8724400000000001</c:v>
                </c:pt>
                <c:pt idx="1254">
                  <c:v>4.8719000000000001</c:v>
                </c:pt>
                <c:pt idx="1255">
                  <c:v>4.8715400000000004</c:v>
                </c:pt>
                <c:pt idx="1256">
                  <c:v>4.8712900000000001</c:v>
                </c:pt>
                <c:pt idx="1257">
                  <c:v>4.8708</c:v>
                </c:pt>
                <c:pt idx="1258">
                  <c:v>4.8675300000000004</c:v>
                </c:pt>
                <c:pt idx="1259">
                  <c:v>4.8555900000000003</c:v>
                </c:pt>
                <c:pt idx="1260">
                  <c:v>4.8476100000000004</c:v>
                </c:pt>
                <c:pt idx="1261">
                  <c:v>4.8354900000000001</c:v>
                </c:pt>
                <c:pt idx="1262">
                  <c:v>4.82376</c:v>
                </c:pt>
                <c:pt idx="1263">
                  <c:v>4.8125999999999998</c:v>
                </c:pt>
                <c:pt idx="1264">
                  <c:v>4.8097399999999997</c:v>
                </c:pt>
                <c:pt idx="1265">
                  <c:v>4.8120700000000003</c:v>
                </c:pt>
                <c:pt idx="1266">
                  <c:v>4.8164699999999998</c:v>
                </c:pt>
                <c:pt idx="1267">
                  <c:v>4.8279300000000003</c:v>
                </c:pt>
                <c:pt idx="1268">
                  <c:v>4.8368399999999996</c:v>
                </c:pt>
                <c:pt idx="1269">
                  <c:v>4.8477899999999998</c:v>
                </c:pt>
                <c:pt idx="1270">
                  <c:v>4.8524099999999999</c:v>
                </c:pt>
                <c:pt idx="1271">
                  <c:v>4.8554399999999998</c:v>
                </c:pt>
                <c:pt idx="1272">
                  <c:v>4.85825</c:v>
                </c:pt>
                <c:pt idx="1273">
                  <c:v>4.8570599999999997</c:v>
                </c:pt>
                <c:pt idx="1274">
                  <c:v>4.8560400000000001</c:v>
                </c:pt>
                <c:pt idx="1275">
                  <c:v>4.8548099999999996</c:v>
                </c:pt>
                <c:pt idx="1276">
                  <c:v>4.8539700000000003</c:v>
                </c:pt>
                <c:pt idx="1277">
                  <c:v>4.8532200000000003</c:v>
                </c:pt>
                <c:pt idx="1278">
                  <c:v>4.85283</c:v>
                </c:pt>
                <c:pt idx="1279">
                  <c:v>4.8531899999999997</c:v>
                </c:pt>
                <c:pt idx="1280">
                  <c:v>4.8538300000000003</c:v>
                </c:pt>
                <c:pt idx="1281">
                  <c:v>4.8537299999999997</c:v>
                </c:pt>
                <c:pt idx="1282">
                  <c:v>4.8535300000000001</c:v>
                </c:pt>
                <c:pt idx="1283">
                  <c:v>4.8537600000000003</c:v>
                </c:pt>
                <c:pt idx="1284">
                  <c:v>4.8546199999999997</c:v>
                </c:pt>
                <c:pt idx="1285">
                  <c:v>4.8558300000000001</c:v>
                </c:pt>
                <c:pt idx="1286">
                  <c:v>4.8570900000000004</c:v>
                </c:pt>
                <c:pt idx="1287">
                  <c:v>4.8583999999999996</c:v>
                </c:pt>
                <c:pt idx="1288">
                  <c:v>4.8592700000000004</c:v>
                </c:pt>
                <c:pt idx="1289">
                  <c:v>4.8599899999999998</c:v>
                </c:pt>
                <c:pt idx="1290">
                  <c:v>4.86111</c:v>
                </c:pt>
                <c:pt idx="1291">
                  <c:v>4.8617400000000002</c:v>
                </c:pt>
                <c:pt idx="1292">
                  <c:v>4.8618899999999998</c:v>
                </c:pt>
                <c:pt idx="1293">
                  <c:v>4.8624000000000001</c:v>
                </c:pt>
                <c:pt idx="1294">
                  <c:v>4.86287</c:v>
                </c:pt>
                <c:pt idx="1295">
                  <c:v>4.8634899999999996</c:v>
                </c:pt>
                <c:pt idx="1296">
                  <c:v>4.8640999999999996</c:v>
                </c:pt>
                <c:pt idx="1297">
                  <c:v>4.8645899999999997</c:v>
                </c:pt>
                <c:pt idx="1298">
                  <c:v>4.8648499999999997</c:v>
                </c:pt>
                <c:pt idx="1299">
                  <c:v>4.8649300000000002</c:v>
                </c:pt>
                <c:pt idx="1300">
                  <c:v>4.8652800000000003</c:v>
                </c:pt>
                <c:pt idx="1301">
                  <c:v>4.8653199999999996</c:v>
                </c:pt>
                <c:pt idx="1302">
                  <c:v>4.8652499999999996</c:v>
                </c:pt>
                <c:pt idx="1303">
                  <c:v>4.8656899999999998</c:v>
                </c:pt>
                <c:pt idx="1304">
                  <c:v>4.8660500000000004</c:v>
                </c:pt>
                <c:pt idx="1305">
                  <c:v>4.8664300000000003</c:v>
                </c:pt>
                <c:pt idx="1306">
                  <c:v>4.8668199999999997</c:v>
                </c:pt>
                <c:pt idx="1307">
                  <c:v>4.8672000000000004</c:v>
                </c:pt>
                <c:pt idx="1308">
                  <c:v>4.8673099999999998</c:v>
                </c:pt>
                <c:pt idx="1309">
                  <c:v>4.8672599999999999</c:v>
                </c:pt>
                <c:pt idx="1310">
                  <c:v>4.8673900000000003</c:v>
                </c:pt>
                <c:pt idx="1311">
                  <c:v>4.8672300000000002</c:v>
                </c:pt>
                <c:pt idx="1312">
                  <c:v>4.8672599999999999</c:v>
                </c:pt>
                <c:pt idx="1313">
                  <c:v>4.8678100000000004</c:v>
                </c:pt>
                <c:pt idx="1314">
                  <c:v>4.8681099999999997</c:v>
                </c:pt>
                <c:pt idx="1315">
                  <c:v>4.8675199999999998</c:v>
                </c:pt>
                <c:pt idx="1316">
                  <c:v>4.8666700000000001</c:v>
                </c:pt>
                <c:pt idx="1317">
                  <c:v>4.8672899999999997</c:v>
                </c:pt>
                <c:pt idx="1318">
                  <c:v>4.8706100000000001</c:v>
                </c:pt>
                <c:pt idx="1319">
                  <c:v>4.8703099999999999</c:v>
                </c:pt>
                <c:pt idx="1320">
                  <c:v>4.8701400000000001</c:v>
                </c:pt>
                <c:pt idx="1321">
                  <c:v>4.8697600000000003</c:v>
                </c:pt>
                <c:pt idx="1322">
                  <c:v>4.8692399999999996</c:v>
                </c:pt>
                <c:pt idx="1323">
                  <c:v>4.8687300000000002</c:v>
                </c:pt>
                <c:pt idx="1324">
                  <c:v>4.8685400000000003</c:v>
                </c:pt>
                <c:pt idx="1325">
                  <c:v>4.8682299999999996</c:v>
                </c:pt>
                <c:pt idx="1326">
                  <c:v>4.8680099999999999</c:v>
                </c:pt>
                <c:pt idx="1327">
                  <c:v>4.8678999999999997</c:v>
                </c:pt>
                <c:pt idx="1328">
                  <c:v>4.8676599999999999</c:v>
                </c:pt>
                <c:pt idx="1329">
                  <c:v>4.8673500000000001</c:v>
                </c:pt>
                <c:pt idx="1330">
                  <c:v>4.8671800000000003</c:v>
                </c:pt>
                <c:pt idx="1331">
                  <c:v>4.8670999999999998</c:v>
                </c:pt>
                <c:pt idx="1332">
                  <c:v>4.8673799999999998</c:v>
                </c:pt>
                <c:pt idx="1333">
                  <c:v>4.8673999999999999</c:v>
                </c:pt>
                <c:pt idx="1334">
                  <c:v>4.8674200000000001</c:v>
                </c:pt>
                <c:pt idx="1335">
                  <c:v>4.8675499999999996</c:v>
                </c:pt>
                <c:pt idx="1336">
                  <c:v>4.8676500000000003</c:v>
                </c:pt>
                <c:pt idx="1337">
                  <c:v>4.8677000000000001</c:v>
                </c:pt>
                <c:pt idx="1338">
                  <c:v>4.86822</c:v>
                </c:pt>
                <c:pt idx="1339">
                  <c:v>4.8684099999999999</c:v>
                </c:pt>
                <c:pt idx="1340">
                  <c:v>4.8685499999999999</c:v>
                </c:pt>
                <c:pt idx="1341">
                  <c:v>4.8688399999999996</c:v>
                </c:pt>
                <c:pt idx="1342">
                  <c:v>4.86883</c:v>
                </c:pt>
                <c:pt idx="1343">
                  <c:v>4.8689299999999998</c:v>
                </c:pt>
                <c:pt idx="1344">
                  <c:v>4.8691899999999997</c:v>
                </c:pt>
                <c:pt idx="1345">
                  <c:v>4.8693999999999997</c:v>
                </c:pt>
                <c:pt idx="1346">
                  <c:v>4.8695599999999999</c:v>
                </c:pt>
                <c:pt idx="1347">
                  <c:v>4.8697699999999999</c:v>
                </c:pt>
                <c:pt idx="1348">
                  <c:v>4.8697699999999999</c:v>
                </c:pt>
                <c:pt idx="1349">
                  <c:v>4.8696999999999999</c:v>
                </c:pt>
                <c:pt idx="1350">
                  <c:v>4.8696799999999998</c:v>
                </c:pt>
                <c:pt idx="1351">
                  <c:v>4.8697299999999997</c:v>
                </c:pt>
                <c:pt idx="1352">
                  <c:v>4.8696700000000002</c:v>
                </c:pt>
                <c:pt idx="1353">
                  <c:v>4.8697800000000004</c:v>
                </c:pt>
                <c:pt idx="1354">
                  <c:v>4.8700099999999997</c:v>
                </c:pt>
                <c:pt idx="1355">
                  <c:v>4.8701400000000001</c:v>
                </c:pt>
                <c:pt idx="1356">
                  <c:v>4.8701699999999999</c:v>
                </c:pt>
                <c:pt idx="1357">
                  <c:v>4.8700999999999999</c:v>
                </c:pt>
                <c:pt idx="1358">
                  <c:v>4.8701499999999998</c:v>
                </c:pt>
                <c:pt idx="1359">
                  <c:v>4.8703399999999997</c:v>
                </c:pt>
                <c:pt idx="1360">
                  <c:v>4.8704000000000001</c:v>
                </c:pt>
                <c:pt idx="1361">
                  <c:v>4.8704400000000003</c:v>
                </c:pt>
                <c:pt idx="1362">
                  <c:v>4.87066</c:v>
                </c:pt>
                <c:pt idx="1363">
                  <c:v>4.8706300000000002</c:v>
                </c:pt>
                <c:pt idx="1364">
                  <c:v>4.8707500000000001</c:v>
                </c:pt>
                <c:pt idx="1365">
                  <c:v>4.8707700000000003</c:v>
                </c:pt>
                <c:pt idx="1366">
                  <c:v>4.8708999999999998</c:v>
                </c:pt>
                <c:pt idx="1367">
                  <c:v>4.8711599999999997</c:v>
                </c:pt>
                <c:pt idx="1368">
                  <c:v>4.8712999999999997</c:v>
                </c:pt>
                <c:pt idx="1369">
                  <c:v>4.8712299999999997</c:v>
                </c:pt>
                <c:pt idx="1370">
                  <c:v>4.8713499999999996</c:v>
                </c:pt>
                <c:pt idx="1371">
                  <c:v>4.8714199999999996</c:v>
                </c:pt>
                <c:pt idx="1372">
                  <c:v>4.87148</c:v>
                </c:pt>
                <c:pt idx="1373">
                  <c:v>4.8716200000000001</c:v>
                </c:pt>
                <c:pt idx="1374">
                  <c:v>4.8717699999999997</c:v>
                </c:pt>
                <c:pt idx="1375">
                  <c:v>4.8716100000000004</c:v>
                </c:pt>
                <c:pt idx="1376">
                  <c:v>4.8715000000000002</c:v>
                </c:pt>
                <c:pt idx="1377">
                  <c:v>4.8714599999999999</c:v>
                </c:pt>
                <c:pt idx="1378">
                  <c:v>4.8718500000000002</c:v>
                </c:pt>
                <c:pt idx="1379">
                  <c:v>4.87188</c:v>
                </c:pt>
                <c:pt idx="1380">
                  <c:v>4.87188</c:v>
                </c:pt>
                <c:pt idx="1381">
                  <c:v>4.8721399999999999</c:v>
                </c:pt>
                <c:pt idx="1382">
                  <c:v>4.8725100000000001</c:v>
                </c:pt>
                <c:pt idx="1383">
                  <c:v>4.8724800000000004</c:v>
                </c:pt>
                <c:pt idx="1384">
                  <c:v>4.8725100000000001</c:v>
                </c:pt>
                <c:pt idx="1385">
                  <c:v>4.8724499999999997</c:v>
                </c:pt>
                <c:pt idx="1386">
                  <c:v>4.8723799999999997</c:v>
                </c:pt>
                <c:pt idx="1387">
                  <c:v>4.8723999999999998</c:v>
                </c:pt>
                <c:pt idx="1388">
                  <c:v>4.8722899999999996</c:v>
                </c:pt>
                <c:pt idx="1389">
                  <c:v>4.8722599999999998</c:v>
                </c:pt>
                <c:pt idx="1390">
                  <c:v>4.8722300000000001</c:v>
                </c:pt>
                <c:pt idx="1391">
                  <c:v>4.8722799999999999</c:v>
                </c:pt>
                <c:pt idx="1392">
                  <c:v>4.8722399999999997</c:v>
                </c:pt>
                <c:pt idx="1393">
                  <c:v>4.87216</c:v>
                </c:pt>
                <c:pt idx="1394">
                  <c:v>4.8722000000000003</c:v>
                </c:pt>
                <c:pt idx="1395">
                  <c:v>4.8722399999999997</c:v>
                </c:pt>
                <c:pt idx="1396">
                  <c:v>4.8721800000000002</c:v>
                </c:pt>
                <c:pt idx="1397">
                  <c:v>4.8722300000000001</c:v>
                </c:pt>
                <c:pt idx="1398">
                  <c:v>4.8723000000000001</c:v>
                </c:pt>
                <c:pt idx="1399">
                  <c:v>4.8723999999999998</c:v>
                </c:pt>
                <c:pt idx="1400">
                  <c:v>4.8723900000000002</c:v>
                </c:pt>
                <c:pt idx="1401">
                  <c:v>4.8724100000000004</c:v>
                </c:pt>
                <c:pt idx="1402">
                  <c:v>4.87256</c:v>
                </c:pt>
                <c:pt idx="1403">
                  <c:v>4.8726599999999998</c:v>
                </c:pt>
                <c:pt idx="1404">
                  <c:v>4.8726099999999999</c:v>
                </c:pt>
                <c:pt idx="1405">
                  <c:v>4.8724600000000002</c:v>
                </c:pt>
                <c:pt idx="1406">
                  <c:v>4.8724999999999996</c:v>
                </c:pt>
                <c:pt idx="1407">
                  <c:v>4.8726099999999999</c:v>
                </c:pt>
                <c:pt idx="1408">
                  <c:v>4.8727200000000002</c:v>
                </c:pt>
                <c:pt idx="1409">
                  <c:v>4.8727999999999998</c:v>
                </c:pt>
                <c:pt idx="1410">
                  <c:v>4.8730399999999996</c:v>
                </c:pt>
                <c:pt idx="1411">
                  <c:v>4.8735600000000003</c:v>
                </c:pt>
                <c:pt idx="1412">
                  <c:v>4.87364</c:v>
                </c:pt>
                <c:pt idx="1413">
                  <c:v>4.8736800000000002</c:v>
                </c:pt>
                <c:pt idx="1414">
                  <c:v>4.8737000000000004</c:v>
                </c:pt>
                <c:pt idx="1415">
                  <c:v>4.87357</c:v>
                </c:pt>
                <c:pt idx="1416">
                  <c:v>4.8737000000000004</c:v>
                </c:pt>
                <c:pt idx="1417">
                  <c:v>4.87439</c:v>
                </c:pt>
                <c:pt idx="1418">
                  <c:v>4.8753799999999998</c:v>
                </c:pt>
                <c:pt idx="1419">
                  <c:v>4.8765400000000003</c:v>
                </c:pt>
                <c:pt idx="1420">
                  <c:v>4.87887</c:v>
                </c:pt>
                <c:pt idx="1421">
                  <c:v>4.8774699999999998</c:v>
                </c:pt>
                <c:pt idx="1422">
                  <c:v>4.8725300000000002</c:v>
                </c:pt>
                <c:pt idx="1423">
                  <c:v>4.87134</c:v>
                </c:pt>
                <c:pt idx="1424">
                  <c:v>4.8719400000000004</c:v>
                </c:pt>
                <c:pt idx="1425">
                  <c:v>4.8726399999999996</c:v>
                </c:pt>
                <c:pt idx="1426">
                  <c:v>4.8725899999999998</c:v>
                </c:pt>
                <c:pt idx="1427">
                  <c:v>4.87277</c:v>
                </c:pt>
                <c:pt idx="1428">
                  <c:v>4.8729500000000003</c:v>
                </c:pt>
                <c:pt idx="1429">
                  <c:v>4.87317</c:v>
                </c:pt>
                <c:pt idx="1430">
                  <c:v>4.8734500000000001</c:v>
                </c:pt>
                <c:pt idx="1431">
                  <c:v>4.8735600000000003</c:v>
                </c:pt>
                <c:pt idx="1432">
                  <c:v>4.87364</c:v>
                </c:pt>
                <c:pt idx="1433">
                  <c:v>4.8738799999999998</c:v>
                </c:pt>
                <c:pt idx="1434">
                  <c:v>4.8740500000000004</c:v>
                </c:pt>
                <c:pt idx="1435">
                  <c:v>4.8739999999999997</c:v>
                </c:pt>
                <c:pt idx="1436">
                  <c:v>4.8741700000000003</c:v>
                </c:pt>
                <c:pt idx="1437">
                  <c:v>4.87446</c:v>
                </c:pt>
                <c:pt idx="1438">
                  <c:v>4.8746</c:v>
                </c:pt>
                <c:pt idx="1439">
                  <c:v>4.8748500000000003</c:v>
                </c:pt>
                <c:pt idx="1440">
                  <c:v>4.8750600000000004</c:v>
                </c:pt>
                <c:pt idx="1441">
                  <c:v>4.8751800000000003</c:v>
                </c:pt>
                <c:pt idx="1442">
                  <c:v>4.8752899999999997</c:v>
                </c:pt>
                <c:pt idx="1443">
                  <c:v>4.8752800000000001</c:v>
                </c:pt>
                <c:pt idx="1444">
                  <c:v>4.8754999999999997</c:v>
                </c:pt>
                <c:pt idx="1445">
                  <c:v>4.87615</c:v>
                </c:pt>
                <c:pt idx="1446">
                  <c:v>4.8764099999999999</c:v>
                </c:pt>
                <c:pt idx="1447">
                  <c:v>4.8761799999999997</c:v>
                </c:pt>
                <c:pt idx="1448">
                  <c:v>4.8761599999999996</c:v>
                </c:pt>
                <c:pt idx="1449">
                  <c:v>4.8758400000000002</c:v>
                </c:pt>
                <c:pt idx="1450">
                  <c:v>4.8753200000000003</c:v>
                </c:pt>
                <c:pt idx="1451">
                  <c:v>4.8752700000000004</c:v>
                </c:pt>
                <c:pt idx="1452">
                  <c:v>4.8744800000000001</c:v>
                </c:pt>
                <c:pt idx="1453">
                  <c:v>4.8740600000000001</c:v>
                </c:pt>
                <c:pt idx="1454">
                  <c:v>4.8733199999999997</c:v>
                </c:pt>
                <c:pt idx="1455">
                  <c:v>4.8720999999999997</c:v>
                </c:pt>
                <c:pt idx="1456">
                  <c:v>4.8702500000000004</c:v>
                </c:pt>
                <c:pt idx="1457">
                  <c:v>4.8718000000000004</c:v>
                </c:pt>
                <c:pt idx="1458">
                  <c:v>4.8708999999999998</c:v>
                </c:pt>
                <c:pt idx="1459">
                  <c:v>4.8672300000000002</c:v>
                </c:pt>
                <c:pt idx="1460">
                  <c:v>4.8597400000000004</c:v>
                </c:pt>
                <c:pt idx="1461">
                  <c:v>4.8521000000000001</c:v>
                </c:pt>
                <c:pt idx="1462">
                  <c:v>4.8459599999999998</c:v>
                </c:pt>
                <c:pt idx="1463">
                  <c:v>4.8415499999999998</c:v>
                </c:pt>
                <c:pt idx="1464">
                  <c:v>4.8443100000000001</c:v>
                </c:pt>
                <c:pt idx="1465">
                  <c:v>4.8510400000000002</c:v>
                </c:pt>
                <c:pt idx="1466">
                  <c:v>4.8563999999999998</c:v>
                </c:pt>
                <c:pt idx="1467">
                  <c:v>4.8659800000000004</c:v>
                </c:pt>
                <c:pt idx="1468">
                  <c:v>4.8703799999999999</c:v>
                </c:pt>
                <c:pt idx="1469">
                  <c:v>4.87127</c:v>
                </c:pt>
                <c:pt idx="1470">
                  <c:v>4.8771199999999997</c:v>
                </c:pt>
                <c:pt idx="1471">
                  <c:v>4.8786699999999996</c:v>
                </c:pt>
                <c:pt idx="1472">
                  <c:v>4.8783700000000003</c:v>
                </c:pt>
                <c:pt idx="1473">
                  <c:v>4.8779000000000003</c:v>
                </c:pt>
                <c:pt idx="1474">
                  <c:v>4.8761400000000004</c:v>
                </c:pt>
                <c:pt idx="1475">
                  <c:v>4.8719000000000001</c:v>
                </c:pt>
                <c:pt idx="1476">
                  <c:v>4.8687500000000004</c:v>
                </c:pt>
                <c:pt idx="1477">
                  <c:v>4.8652199999999999</c:v>
                </c:pt>
                <c:pt idx="1478">
                  <c:v>4.8634000000000004</c:v>
                </c:pt>
                <c:pt idx="1479">
                  <c:v>4.86259</c:v>
                </c:pt>
                <c:pt idx="1480">
                  <c:v>4.8624400000000003</c:v>
                </c:pt>
                <c:pt idx="1481">
                  <c:v>4.8625299999999996</c:v>
                </c:pt>
                <c:pt idx="1482">
                  <c:v>4.8627200000000004</c:v>
                </c:pt>
                <c:pt idx="1483">
                  <c:v>4.8628299999999998</c:v>
                </c:pt>
                <c:pt idx="1484">
                  <c:v>4.8630500000000003</c:v>
                </c:pt>
                <c:pt idx="1485">
                  <c:v>4.8635099999999998</c:v>
                </c:pt>
                <c:pt idx="1486">
                  <c:v>4.8637300000000003</c:v>
                </c:pt>
                <c:pt idx="1487">
                  <c:v>4.8639000000000001</c:v>
                </c:pt>
                <c:pt idx="1488">
                  <c:v>4.8640499999999998</c:v>
                </c:pt>
                <c:pt idx="1489">
                  <c:v>4.8644800000000004</c:v>
                </c:pt>
                <c:pt idx="1490">
                  <c:v>4.8648800000000003</c:v>
                </c:pt>
                <c:pt idx="1491">
                  <c:v>4.8653000000000004</c:v>
                </c:pt>
                <c:pt idx="1492">
                  <c:v>4.8655600000000003</c:v>
                </c:pt>
                <c:pt idx="1493">
                  <c:v>4.8658099999999997</c:v>
                </c:pt>
                <c:pt idx="1494">
                  <c:v>4.8661199999999996</c:v>
                </c:pt>
                <c:pt idx="1495">
                  <c:v>4.8662999999999998</c:v>
                </c:pt>
                <c:pt idx="1496">
                  <c:v>4.8664899999999998</c:v>
                </c:pt>
                <c:pt idx="1497">
                  <c:v>4.8667999999999996</c:v>
                </c:pt>
                <c:pt idx="1498">
                  <c:v>4.8673299999999999</c:v>
                </c:pt>
                <c:pt idx="1499">
                  <c:v>4.86761</c:v>
                </c:pt>
                <c:pt idx="1500">
                  <c:v>4.8678100000000004</c:v>
                </c:pt>
                <c:pt idx="1501">
                  <c:v>4.8682499999999997</c:v>
                </c:pt>
                <c:pt idx="1502">
                  <c:v>4.8684500000000002</c:v>
                </c:pt>
                <c:pt idx="1503">
                  <c:v>4.8686400000000001</c:v>
                </c:pt>
                <c:pt idx="1504">
                  <c:v>4.8689299999999998</c:v>
                </c:pt>
                <c:pt idx="1505">
                  <c:v>4.8691599999999999</c:v>
                </c:pt>
                <c:pt idx="1506">
                  <c:v>4.8694800000000003</c:v>
                </c:pt>
                <c:pt idx="1507">
                  <c:v>4.8705699999999998</c:v>
                </c:pt>
                <c:pt idx="1508">
                  <c:v>4.8711099999999998</c:v>
                </c:pt>
                <c:pt idx="1509">
                  <c:v>4.8672599999999999</c:v>
                </c:pt>
                <c:pt idx="1510">
                  <c:v>4.8661099999999999</c:v>
                </c:pt>
                <c:pt idx="1511">
                  <c:v>4.8685600000000004</c:v>
                </c:pt>
                <c:pt idx="1512">
                  <c:v>4.86904</c:v>
                </c:pt>
                <c:pt idx="1513">
                  <c:v>4.8691500000000003</c:v>
                </c:pt>
                <c:pt idx="1514">
                  <c:v>4.8692700000000002</c:v>
                </c:pt>
                <c:pt idx="1515">
                  <c:v>4.86911</c:v>
                </c:pt>
                <c:pt idx="1516">
                  <c:v>4.8689999999999998</c:v>
                </c:pt>
                <c:pt idx="1517">
                  <c:v>4.86897</c:v>
                </c:pt>
                <c:pt idx="1518">
                  <c:v>4.8691000000000004</c:v>
                </c:pt>
                <c:pt idx="1519">
                  <c:v>4.8689499999999999</c:v>
                </c:pt>
                <c:pt idx="1520">
                  <c:v>4.8689099999999996</c:v>
                </c:pt>
                <c:pt idx="1521">
                  <c:v>4.8691800000000001</c:v>
                </c:pt>
                <c:pt idx="1522">
                  <c:v>4.8692099999999998</c:v>
                </c:pt>
                <c:pt idx="1523">
                  <c:v>4.8689799999999996</c:v>
                </c:pt>
                <c:pt idx="1524">
                  <c:v>4.8689099999999996</c:v>
                </c:pt>
                <c:pt idx="1525">
                  <c:v>4.8687899999999997</c:v>
                </c:pt>
                <c:pt idx="1526">
                  <c:v>4.86869</c:v>
                </c:pt>
                <c:pt idx="1527">
                  <c:v>4.8686400000000001</c:v>
                </c:pt>
                <c:pt idx="1528">
                  <c:v>4.8685099999999997</c:v>
                </c:pt>
                <c:pt idx="1529">
                  <c:v>4.8686100000000003</c:v>
                </c:pt>
                <c:pt idx="1530">
                  <c:v>4.8683899999999998</c:v>
                </c:pt>
                <c:pt idx="1531">
                  <c:v>4.8683899999999998</c:v>
                </c:pt>
                <c:pt idx="1532">
                  <c:v>4.8682100000000004</c:v>
                </c:pt>
                <c:pt idx="1533">
                  <c:v>4.8681599999999996</c:v>
                </c:pt>
                <c:pt idx="1534">
                  <c:v>4.86876</c:v>
                </c:pt>
                <c:pt idx="1535">
                  <c:v>4.8689400000000003</c:v>
                </c:pt>
                <c:pt idx="1536">
                  <c:v>4.8691899999999997</c:v>
                </c:pt>
                <c:pt idx="1537">
                  <c:v>4.8692399999999996</c:v>
                </c:pt>
                <c:pt idx="1538">
                  <c:v>4.8692700000000002</c:v>
                </c:pt>
                <c:pt idx="1539">
                  <c:v>4.8695700000000004</c:v>
                </c:pt>
                <c:pt idx="1540">
                  <c:v>4.86951</c:v>
                </c:pt>
                <c:pt idx="1541">
                  <c:v>4.86972</c:v>
                </c:pt>
                <c:pt idx="1542">
                  <c:v>4.8697699999999999</c:v>
                </c:pt>
                <c:pt idx="1543">
                  <c:v>4.8700999999999999</c:v>
                </c:pt>
                <c:pt idx="1544">
                  <c:v>4.8704299999999998</c:v>
                </c:pt>
                <c:pt idx="1545">
                  <c:v>4.8704799999999997</c:v>
                </c:pt>
                <c:pt idx="1546">
                  <c:v>4.8707000000000003</c:v>
                </c:pt>
                <c:pt idx="1547">
                  <c:v>4.8709600000000002</c:v>
                </c:pt>
                <c:pt idx="1548">
                  <c:v>4.8709600000000002</c:v>
                </c:pt>
                <c:pt idx="1549">
                  <c:v>4.8709199999999999</c:v>
                </c:pt>
                <c:pt idx="1550">
                  <c:v>4.8712</c:v>
                </c:pt>
                <c:pt idx="1551">
                  <c:v>4.87141</c:v>
                </c:pt>
                <c:pt idx="1552">
                  <c:v>4.8716400000000002</c:v>
                </c:pt>
                <c:pt idx="1553">
                  <c:v>4.8719099999999997</c:v>
                </c:pt>
                <c:pt idx="1554">
                  <c:v>4.8722899999999996</c:v>
                </c:pt>
                <c:pt idx="1555">
                  <c:v>4.8726700000000003</c:v>
                </c:pt>
                <c:pt idx="1556">
                  <c:v>4.8729800000000001</c:v>
                </c:pt>
                <c:pt idx="1557">
                  <c:v>4.8732600000000001</c:v>
                </c:pt>
                <c:pt idx="1558">
                  <c:v>4.8735600000000003</c:v>
                </c:pt>
                <c:pt idx="1559">
                  <c:v>4.8736899999999999</c:v>
                </c:pt>
                <c:pt idx="1560">
                  <c:v>4.8736800000000002</c:v>
                </c:pt>
                <c:pt idx="1561">
                  <c:v>4.8738900000000003</c:v>
                </c:pt>
                <c:pt idx="1562">
                  <c:v>4.8741000000000003</c:v>
                </c:pt>
                <c:pt idx="1563">
                  <c:v>4.8739299999999997</c:v>
                </c:pt>
                <c:pt idx="1564">
                  <c:v>4.8736800000000002</c:v>
                </c:pt>
                <c:pt idx="1565">
                  <c:v>4.8736300000000004</c:v>
                </c:pt>
                <c:pt idx="1566">
                  <c:v>4.8736800000000002</c:v>
                </c:pt>
                <c:pt idx="1567">
                  <c:v>4.8738099999999998</c:v>
                </c:pt>
                <c:pt idx="1568">
                  <c:v>4.8737599999999999</c:v>
                </c:pt>
                <c:pt idx="1569">
                  <c:v>4.8735900000000001</c:v>
                </c:pt>
                <c:pt idx="1570">
                  <c:v>4.8734000000000002</c:v>
                </c:pt>
                <c:pt idx="1571">
                  <c:v>4.8734999999999999</c:v>
                </c:pt>
                <c:pt idx="1572">
                  <c:v>4.8735299999999997</c:v>
                </c:pt>
                <c:pt idx="1573">
                  <c:v>4.8734999999999999</c:v>
                </c:pt>
                <c:pt idx="1574">
                  <c:v>4.8734500000000001</c:v>
                </c:pt>
                <c:pt idx="1575">
                  <c:v>4.8733399999999998</c:v>
                </c:pt>
                <c:pt idx="1576">
                  <c:v>4.8730200000000004</c:v>
                </c:pt>
                <c:pt idx="1577">
                  <c:v>4.8729100000000001</c:v>
                </c:pt>
                <c:pt idx="1578">
                  <c:v>4.87296</c:v>
                </c:pt>
                <c:pt idx="1579">
                  <c:v>4.8729800000000001</c:v>
                </c:pt>
                <c:pt idx="1580">
                  <c:v>4.8729100000000001</c:v>
                </c:pt>
                <c:pt idx="1581">
                  <c:v>4.87296</c:v>
                </c:pt>
                <c:pt idx="1582">
                  <c:v>4.8729899999999997</c:v>
                </c:pt>
                <c:pt idx="1583">
                  <c:v>4.8731099999999996</c:v>
                </c:pt>
                <c:pt idx="1584">
                  <c:v>4.8731999999999998</c:v>
                </c:pt>
                <c:pt idx="1585">
                  <c:v>4.8731400000000002</c:v>
                </c:pt>
                <c:pt idx="1586">
                  <c:v>4.8731299999999997</c:v>
                </c:pt>
                <c:pt idx="1587">
                  <c:v>4.8731999999999998</c:v>
                </c:pt>
                <c:pt idx="1588">
                  <c:v>4.8731</c:v>
                </c:pt>
                <c:pt idx="1589">
                  <c:v>4.8730000000000002</c:v>
                </c:pt>
                <c:pt idx="1590">
                  <c:v>4.8727799999999997</c:v>
                </c:pt>
                <c:pt idx="1591">
                  <c:v>4.8727600000000004</c:v>
                </c:pt>
                <c:pt idx="1592">
                  <c:v>4.8727900000000002</c:v>
                </c:pt>
                <c:pt idx="1593">
                  <c:v>4.8727400000000003</c:v>
                </c:pt>
                <c:pt idx="1594">
                  <c:v>4.8726200000000004</c:v>
                </c:pt>
                <c:pt idx="1595">
                  <c:v>4.8726500000000001</c:v>
                </c:pt>
                <c:pt idx="1596">
                  <c:v>4.8726000000000003</c:v>
                </c:pt>
                <c:pt idx="1597">
                  <c:v>4.8726799999999999</c:v>
                </c:pt>
                <c:pt idx="1598">
                  <c:v>4.8725300000000002</c:v>
                </c:pt>
                <c:pt idx="1599">
                  <c:v>4.8725199999999997</c:v>
                </c:pt>
                <c:pt idx="1600">
                  <c:v>4.8724100000000004</c:v>
                </c:pt>
                <c:pt idx="1601">
                  <c:v>4.8725300000000002</c:v>
                </c:pt>
                <c:pt idx="1602">
                  <c:v>4.8726099999999999</c:v>
                </c:pt>
                <c:pt idx="1603">
                  <c:v>4.8728899999999999</c:v>
                </c:pt>
                <c:pt idx="1604">
                  <c:v>4.8730799999999999</c:v>
                </c:pt>
                <c:pt idx="1605">
                  <c:v>4.87324</c:v>
                </c:pt>
                <c:pt idx="1606">
                  <c:v>4.8732899999999999</c:v>
                </c:pt>
                <c:pt idx="1607">
                  <c:v>4.8734299999999999</c:v>
                </c:pt>
                <c:pt idx="1608">
                  <c:v>4.8734200000000003</c:v>
                </c:pt>
                <c:pt idx="1609">
                  <c:v>4.8736499999999996</c:v>
                </c:pt>
                <c:pt idx="1610">
                  <c:v>4.8736800000000002</c:v>
                </c:pt>
                <c:pt idx="1611">
                  <c:v>4.8738000000000001</c:v>
                </c:pt>
                <c:pt idx="1612">
                  <c:v>4.8737000000000004</c:v>
                </c:pt>
                <c:pt idx="1613">
                  <c:v>4.8737500000000002</c:v>
                </c:pt>
                <c:pt idx="1614">
                  <c:v>4.8738599999999996</c:v>
                </c:pt>
                <c:pt idx="1615">
                  <c:v>4.8739100000000004</c:v>
                </c:pt>
                <c:pt idx="1616">
                  <c:v>4.8741300000000001</c:v>
                </c:pt>
                <c:pt idx="1617">
                  <c:v>4.8742799999999997</c:v>
                </c:pt>
                <c:pt idx="1618">
                  <c:v>4.87439</c:v>
                </c:pt>
                <c:pt idx="1619">
                  <c:v>4.8745799999999999</c:v>
                </c:pt>
                <c:pt idx="1620">
                  <c:v>4.8748100000000001</c:v>
                </c:pt>
                <c:pt idx="1621">
                  <c:v>4.8748199999999997</c:v>
                </c:pt>
                <c:pt idx="1622">
                  <c:v>4.8748300000000002</c:v>
                </c:pt>
                <c:pt idx="1623">
                  <c:v>4.8747100000000003</c:v>
                </c:pt>
                <c:pt idx="1624">
                  <c:v>4.8747299999999996</c:v>
                </c:pt>
                <c:pt idx="1625">
                  <c:v>4.8749399999999996</c:v>
                </c:pt>
                <c:pt idx="1626">
                  <c:v>4.8750999999999998</c:v>
                </c:pt>
                <c:pt idx="1627">
                  <c:v>4.87514</c:v>
                </c:pt>
                <c:pt idx="1628">
                  <c:v>4.8753500000000001</c:v>
                </c:pt>
                <c:pt idx="1629">
                  <c:v>4.8756000000000004</c:v>
                </c:pt>
                <c:pt idx="1630">
                  <c:v>4.8756199999999996</c:v>
                </c:pt>
                <c:pt idx="1631">
                  <c:v>4.8756500000000003</c:v>
                </c:pt>
                <c:pt idx="1632">
                  <c:v>4.8756500000000003</c:v>
                </c:pt>
                <c:pt idx="1633">
                  <c:v>4.87521</c:v>
                </c:pt>
                <c:pt idx="1634">
                  <c:v>4.8752700000000004</c:v>
                </c:pt>
                <c:pt idx="1635">
                  <c:v>4.8749099999999999</c:v>
                </c:pt>
                <c:pt idx="1636">
                  <c:v>4.8746400000000003</c:v>
                </c:pt>
                <c:pt idx="1637">
                  <c:v>4.8746700000000001</c:v>
                </c:pt>
                <c:pt idx="1638">
                  <c:v>4.87493</c:v>
                </c:pt>
                <c:pt idx="1639">
                  <c:v>4.8745000000000003</c:v>
                </c:pt>
                <c:pt idx="1640">
                  <c:v>4.8742900000000002</c:v>
                </c:pt>
                <c:pt idx="1641">
                  <c:v>4.8735799999999996</c:v>
                </c:pt>
                <c:pt idx="1642">
                  <c:v>4.8733399999999998</c:v>
                </c:pt>
                <c:pt idx="1643">
                  <c:v>4.8735299999999997</c:v>
                </c:pt>
                <c:pt idx="1644">
                  <c:v>4.8734599999999997</c:v>
                </c:pt>
                <c:pt idx="1645">
                  <c:v>4.8736800000000002</c:v>
                </c:pt>
                <c:pt idx="1646">
                  <c:v>4.8736100000000002</c:v>
                </c:pt>
                <c:pt idx="1647">
                  <c:v>4.8732899999999999</c:v>
                </c:pt>
                <c:pt idx="1648">
                  <c:v>4.8729399999999998</c:v>
                </c:pt>
                <c:pt idx="1649">
                  <c:v>4.8727799999999997</c:v>
                </c:pt>
                <c:pt idx="1650">
                  <c:v>4.8729800000000001</c:v>
                </c:pt>
                <c:pt idx="1651">
                  <c:v>4.8730900000000004</c:v>
                </c:pt>
                <c:pt idx="1652">
                  <c:v>4.8729699999999996</c:v>
                </c:pt>
                <c:pt idx="1653">
                  <c:v>4.8727299999999998</c:v>
                </c:pt>
                <c:pt idx="1654">
                  <c:v>4.8722899999999996</c:v>
                </c:pt>
                <c:pt idx="1655">
                  <c:v>4.8709499999999997</c:v>
                </c:pt>
                <c:pt idx="1656">
                  <c:v>4.8706300000000002</c:v>
                </c:pt>
                <c:pt idx="1657">
                  <c:v>4.8739999999999997</c:v>
                </c:pt>
                <c:pt idx="1658">
                  <c:v>4.8740899999999998</c:v>
                </c:pt>
                <c:pt idx="1659">
                  <c:v>4.87148</c:v>
                </c:pt>
                <c:pt idx="1660">
                  <c:v>4.8667199999999999</c:v>
                </c:pt>
                <c:pt idx="1661">
                  <c:v>4.8649100000000001</c:v>
                </c:pt>
                <c:pt idx="1662">
                  <c:v>4.8634000000000004</c:v>
                </c:pt>
                <c:pt idx="1663">
                  <c:v>4.8620299999999999</c:v>
                </c:pt>
                <c:pt idx="1664">
                  <c:v>4.8664399999999999</c:v>
                </c:pt>
                <c:pt idx="1665">
                  <c:v>4.8697400000000002</c:v>
                </c:pt>
                <c:pt idx="1666">
                  <c:v>4.8747100000000003</c:v>
                </c:pt>
                <c:pt idx="1667">
                  <c:v>4.8832000000000004</c:v>
                </c:pt>
                <c:pt idx="1668">
                  <c:v>4.89093</c:v>
                </c:pt>
                <c:pt idx="1669">
                  <c:v>4.89262</c:v>
                </c:pt>
                <c:pt idx="1670">
                  <c:v>4.8938699999999997</c:v>
                </c:pt>
                <c:pt idx="1671">
                  <c:v>4.8933400000000002</c:v>
                </c:pt>
                <c:pt idx="1672">
                  <c:v>4.89262</c:v>
                </c:pt>
                <c:pt idx="1673">
                  <c:v>4.8913599999999997</c:v>
                </c:pt>
                <c:pt idx="1674">
                  <c:v>4.8884699999999999</c:v>
                </c:pt>
                <c:pt idx="1675">
                  <c:v>4.8871900000000004</c:v>
                </c:pt>
                <c:pt idx="1676">
                  <c:v>4.88124</c:v>
                </c:pt>
                <c:pt idx="1677">
                  <c:v>4.8750799999999996</c:v>
                </c:pt>
                <c:pt idx="1678">
                  <c:v>4.8742000000000001</c:v>
                </c:pt>
                <c:pt idx="1679">
                  <c:v>4.87195</c:v>
                </c:pt>
                <c:pt idx="1680">
                  <c:v>4.8708799999999997</c:v>
                </c:pt>
                <c:pt idx="1681">
                  <c:v>4.87012</c:v>
                </c:pt>
                <c:pt idx="1682">
                  <c:v>4.8693499999999998</c:v>
                </c:pt>
                <c:pt idx="1683">
                  <c:v>4.8691000000000004</c:v>
                </c:pt>
                <c:pt idx="1684">
                  <c:v>4.8691700000000004</c:v>
                </c:pt>
                <c:pt idx="1685">
                  <c:v>4.8687699999999996</c:v>
                </c:pt>
                <c:pt idx="1686">
                  <c:v>4.8680700000000003</c:v>
                </c:pt>
                <c:pt idx="1687">
                  <c:v>4.86782</c:v>
                </c:pt>
                <c:pt idx="1688">
                  <c:v>4.8674799999999996</c:v>
                </c:pt>
                <c:pt idx="1689">
                  <c:v>4.8673900000000003</c:v>
                </c:pt>
                <c:pt idx="1690">
                  <c:v>4.8673700000000002</c:v>
                </c:pt>
                <c:pt idx="1691">
                  <c:v>4.8676000000000004</c:v>
                </c:pt>
                <c:pt idx="1692">
                  <c:v>4.8679899999999998</c:v>
                </c:pt>
                <c:pt idx="1693">
                  <c:v>4.8686499999999997</c:v>
                </c:pt>
                <c:pt idx="1694">
                  <c:v>4.8684799999999999</c:v>
                </c:pt>
                <c:pt idx="1695">
                  <c:v>4.8685400000000003</c:v>
                </c:pt>
                <c:pt idx="1696">
                  <c:v>4.8685400000000003</c:v>
                </c:pt>
                <c:pt idx="1697">
                  <c:v>4.8689</c:v>
                </c:pt>
                <c:pt idx="1698">
                  <c:v>4.8686999999999996</c:v>
                </c:pt>
                <c:pt idx="1699">
                  <c:v>4.8690100000000003</c:v>
                </c:pt>
                <c:pt idx="1700">
                  <c:v>4.8688900000000004</c:v>
                </c:pt>
                <c:pt idx="1701">
                  <c:v>4.8689600000000004</c:v>
                </c:pt>
                <c:pt idx="1702">
                  <c:v>4.8689099999999996</c:v>
                </c:pt>
                <c:pt idx="1703">
                  <c:v>4.8683199999999998</c:v>
                </c:pt>
                <c:pt idx="1704">
                  <c:v>4.86829</c:v>
                </c:pt>
                <c:pt idx="1705">
                  <c:v>4.86869</c:v>
                </c:pt>
                <c:pt idx="1706">
                  <c:v>4.86883</c:v>
                </c:pt>
                <c:pt idx="1707">
                  <c:v>4.8688900000000004</c:v>
                </c:pt>
                <c:pt idx="1708">
                  <c:v>4.8685600000000004</c:v>
                </c:pt>
                <c:pt idx="1709">
                  <c:v>4.8688700000000003</c:v>
                </c:pt>
                <c:pt idx="1710">
                  <c:v>4.8689600000000004</c:v>
                </c:pt>
                <c:pt idx="1711">
                  <c:v>4.8691899999999997</c:v>
                </c:pt>
                <c:pt idx="1712">
                  <c:v>4.86937</c:v>
                </c:pt>
                <c:pt idx="1713">
                  <c:v>4.8691300000000002</c:v>
                </c:pt>
                <c:pt idx="1714">
                  <c:v>4.8691700000000004</c:v>
                </c:pt>
                <c:pt idx="1715">
                  <c:v>4.8693799999999996</c:v>
                </c:pt>
                <c:pt idx="1716">
                  <c:v>4.8696599999999997</c:v>
                </c:pt>
                <c:pt idx="1717">
                  <c:v>4.8695700000000004</c:v>
                </c:pt>
                <c:pt idx="1718">
                  <c:v>4.8694600000000001</c:v>
                </c:pt>
                <c:pt idx="1719">
                  <c:v>4.8696599999999997</c:v>
                </c:pt>
                <c:pt idx="1720">
                  <c:v>4.8695899999999996</c:v>
                </c:pt>
                <c:pt idx="1721">
                  <c:v>4.8692099999999998</c:v>
                </c:pt>
                <c:pt idx="1722">
                  <c:v>4.8693999999999997</c:v>
                </c:pt>
                <c:pt idx="1723">
                  <c:v>4.8711599999999997</c:v>
                </c:pt>
                <c:pt idx="1724">
                  <c:v>4.8716499999999998</c:v>
                </c:pt>
                <c:pt idx="1725">
                  <c:v>4.8715400000000004</c:v>
                </c:pt>
                <c:pt idx="1726">
                  <c:v>4.8717800000000002</c:v>
                </c:pt>
                <c:pt idx="1727">
                  <c:v>4.8716299999999997</c:v>
                </c:pt>
                <c:pt idx="1728">
                  <c:v>4.8715700000000002</c:v>
                </c:pt>
                <c:pt idx="1729">
                  <c:v>4.8719200000000003</c:v>
                </c:pt>
                <c:pt idx="1730">
                  <c:v>4.8722099999999999</c:v>
                </c:pt>
                <c:pt idx="1731">
                  <c:v>4.8721699999999997</c:v>
                </c:pt>
                <c:pt idx="1732">
                  <c:v>4.8721199999999998</c:v>
                </c:pt>
                <c:pt idx="1733">
                  <c:v>4.8721800000000002</c:v>
                </c:pt>
                <c:pt idx="1734">
                  <c:v>4.87235</c:v>
                </c:pt>
                <c:pt idx="1735">
                  <c:v>4.8721899999999998</c:v>
                </c:pt>
                <c:pt idx="1736">
                  <c:v>4.8723599999999996</c:v>
                </c:pt>
                <c:pt idx="1737">
                  <c:v>4.8725300000000002</c:v>
                </c:pt>
                <c:pt idx="1738">
                  <c:v>4.8725399999999999</c:v>
                </c:pt>
                <c:pt idx="1739">
                  <c:v>4.8726099999999999</c:v>
                </c:pt>
                <c:pt idx="1740">
                  <c:v>4.8727999999999998</c:v>
                </c:pt>
                <c:pt idx="1741">
                  <c:v>4.8731600000000004</c:v>
                </c:pt>
                <c:pt idx="1742">
                  <c:v>4.8731299999999997</c:v>
                </c:pt>
                <c:pt idx="1743">
                  <c:v>4.8731099999999996</c:v>
                </c:pt>
                <c:pt idx="1744">
                  <c:v>4.8730500000000001</c:v>
                </c:pt>
                <c:pt idx="1745">
                  <c:v>4.8730099999999998</c:v>
                </c:pt>
                <c:pt idx="1746">
                  <c:v>4.8729800000000001</c:v>
                </c:pt>
                <c:pt idx="1747">
                  <c:v>4.8728100000000003</c:v>
                </c:pt>
                <c:pt idx="1748">
                  <c:v>4.8728899999999999</c:v>
                </c:pt>
                <c:pt idx="1749">
                  <c:v>4.8730599999999997</c:v>
                </c:pt>
                <c:pt idx="1750">
                  <c:v>4.8731200000000001</c:v>
                </c:pt>
                <c:pt idx="1751">
                  <c:v>4.8730099999999998</c:v>
                </c:pt>
                <c:pt idx="1752">
                  <c:v>4.8728800000000003</c:v>
                </c:pt>
                <c:pt idx="1753">
                  <c:v>4.8727799999999997</c:v>
                </c:pt>
                <c:pt idx="1754">
                  <c:v>4.8727099999999997</c:v>
                </c:pt>
                <c:pt idx="1755">
                  <c:v>4.8727600000000004</c:v>
                </c:pt>
                <c:pt idx="1756">
                  <c:v>4.8729300000000002</c:v>
                </c:pt>
                <c:pt idx="1757">
                  <c:v>4.8729500000000003</c:v>
                </c:pt>
                <c:pt idx="1758">
                  <c:v>4.87296</c:v>
                </c:pt>
                <c:pt idx="1759">
                  <c:v>4.8729899999999997</c:v>
                </c:pt>
                <c:pt idx="1760">
                  <c:v>4.87303</c:v>
                </c:pt>
                <c:pt idx="1761">
                  <c:v>4.8731600000000004</c:v>
                </c:pt>
                <c:pt idx="1762">
                  <c:v>4.8731200000000001</c:v>
                </c:pt>
                <c:pt idx="1763">
                  <c:v>4.8734799999999998</c:v>
                </c:pt>
                <c:pt idx="1764">
                  <c:v>4.8736300000000004</c:v>
                </c:pt>
                <c:pt idx="1765">
                  <c:v>4.8735999999999997</c:v>
                </c:pt>
                <c:pt idx="1766">
                  <c:v>4.8736600000000001</c:v>
                </c:pt>
                <c:pt idx="1767">
                  <c:v>4.8738099999999998</c:v>
                </c:pt>
                <c:pt idx="1768">
                  <c:v>4.8741000000000003</c:v>
                </c:pt>
                <c:pt idx="1769">
                  <c:v>4.8742799999999997</c:v>
                </c:pt>
                <c:pt idx="1770">
                  <c:v>4.8746400000000003</c:v>
                </c:pt>
                <c:pt idx="1771">
                  <c:v>4.8746299999999998</c:v>
                </c:pt>
                <c:pt idx="1772">
                  <c:v>4.8748199999999997</c:v>
                </c:pt>
                <c:pt idx="1773">
                  <c:v>4.8748800000000001</c:v>
                </c:pt>
                <c:pt idx="1774">
                  <c:v>4.8749099999999999</c:v>
                </c:pt>
                <c:pt idx="1775">
                  <c:v>4.8755600000000001</c:v>
                </c:pt>
                <c:pt idx="1776">
                  <c:v>4.8760199999999996</c:v>
                </c:pt>
                <c:pt idx="1777">
                  <c:v>4.8740600000000001</c:v>
                </c:pt>
                <c:pt idx="1778">
                  <c:v>4.87202</c:v>
                </c:pt>
                <c:pt idx="1779">
                  <c:v>4.8727299999999998</c:v>
                </c:pt>
                <c:pt idx="1780">
                  <c:v>4.8733000000000004</c:v>
                </c:pt>
                <c:pt idx="1781">
                  <c:v>4.8731299999999997</c:v>
                </c:pt>
                <c:pt idx="1782">
                  <c:v>4.8731</c:v>
                </c:pt>
                <c:pt idx="1783">
                  <c:v>4.8730900000000004</c:v>
                </c:pt>
                <c:pt idx="1784">
                  <c:v>4.8730700000000002</c:v>
                </c:pt>
                <c:pt idx="1785">
                  <c:v>4.8732199999999999</c:v>
                </c:pt>
                <c:pt idx="1786">
                  <c:v>4.8731600000000004</c:v>
                </c:pt>
                <c:pt idx="1787">
                  <c:v>4.8730799999999999</c:v>
                </c:pt>
                <c:pt idx="1788">
                  <c:v>4.8732800000000003</c:v>
                </c:pt>
                <c:pt idx="1789">
                  <c:v>4.8735099999999996</c:v>
                </c:pt>
                <c:pt idx="1790">
                  <c:v>4.8734999999999999</c:v>
                </c:pt>
                <c:pt idx="1791">
                  <c:v>4.8734700000000002</c:v>
                </c:pt>
                <c:pt idx="1792">
                  <c:v>4.8733399999999998</c:v>
                </c:pt>
                <c:pt idx="1793">
                  <c:v>4.8734400000000004</c:v>
                </c:pt>
                <c:pt idx="1794">
                  <c:v>4.8734999999999999</c:v>
                </c:pt>
                <c:pt idx="1795">
                  <c:v>4.8735400000000002</c:v>
                </c:pt>
                <c:pt idx="1796">
                  <c:v>4.8737300000000001</c:v>
                </c:pt>
                <c:pt idx="1797">
                  <c:v>4.87378</c:v>
                </c:pt>
                <c:pt idx="1798">
                  <c:v>4.8736499999999996</c:v>
                </c:pt>
                <c:pt idx="1799">
                  <c:v>4.8736100000000002</c:v>
                </c:pt>
                <c:pt idx="1800">
                  <c:v>4.8735600000000003</c:v>
                </c:pt>
                <c:pt idx="1801">
                  <c:v>4.8735799999999996</c:v>
                </c:pt>
                <c:pt idx="1802">
                  <c:v>4.8734799999999998</c:v>
                </c:pt>
                <c:pt idx="1803">
                  <c:v>4.87357</c:v>
                </c:pt>
                <c:pt idx="1804">
                  <c:v>4.87364</c:v>
                </c:pt>
                <c:pt idx="1805">
                  <c:v>4.8738599999999996</c:v>
                </c:pt>
                <c:pt idx="1806">
                  <c:v>4.8739999999999997</c:v>
                </c:pt>
                <c:pt idx="1807">
                  <c:v>4.8741599999999998</c:v>
                </c:pt>
                <c:pt idx="1808">
                  <c:v>4.8741599999999998</c:v>
                </c:pt>
                <c:pt idx="1809">
                  <c:v>4.8742000000000001</c:v>
                </c:pt>
                <c:pt idx="1810">
                  <c:v>4.8743299999999996</c:v>
                </c:pt>
                <c:pt idx="1811">
                  <c:v>4.8745799999999999</c:v>
                </c:pt>
                <c:pt idx="1812">
                  <c:v>4.8748300000000002</c:v>
                </c:pt>
                <c:pt idx="1813">
                  <c:v>4.8750200000000001</c:v>
                </c:pt>
                <c:pt idx="1814">
                  <c:v>4.8751300000000004</c:v>
                </c:pt>
                <c:pt idx="1815">
                  <c:v>4.8752899999999997</c:v>
                </c:pt>
                <c:pt idx="1816">
                  <c:v>4.8755600000000001</c:v>
                </c:pt>
                <c:pt idx="1817">
                  <c:v>4.87561</c:v>
                </c:pt>
                <c:pt idx="1818">
                  <c:v>4.8755699999999997</c:v>
                </c:pt>
                <c:pt idx="1819">
                  <c:v>4.8757299999999999</c:v>
                </c:pt>
                <c:pt idx="1820">
                  <c:v>4.8759699999999997</c:v>
                </c:pt>
                <c:pt idx="1821">
                  <c:v>4.8761000000000001</c:v>
                </c:pt>
                <c:pt idx="1822">
                  <c:v>4.87622</c:v>
                </c:pt>
                <c:pt idx="1823">
                  <c:v>4.8763500000000004</c:v>
                </c:pt>
                <c:pt idx="1824">
                  <c:v>4.8764599999999998</c:v>
                </c:pt>
                <c:pt idx="1825">
                  <c:v>4.8765599999999996</c:v>
                </c:pt>
                <c:pt idx="1826">
                  <c:v>4.87636</c:v>
                </c:pt>
                <c:pt idx="1827">
                  <c:v>4.8762800000000004</c:v>
                </c:pt>
                <c:pt idx="1828">
                  <c:v>4.8762400000000001</c:v>
                </c:pt>
                <c:pt idx="1829">
                  <c:v>4.8761900000000002</c:v>
                </c:pt>
                <c:pt idx="1830">
                  <c:v>4.87622</c:v>
                </c:pt>
                <c:pt idx="1831">
                  <c:v>4.8762100000000004</c:v>
                </c:pt>
                <c:pt idx="1832">
                  <c:v>4.8760599999999998</c:v>
                </c:pt>
                <c:pt idx="1833">
                  <c:v>4.8761000000000001</c:v>
                </c:pt>
                <c:pt idx="1834">
                  <c:v>4.87615</c:v>
                </c:pt>
                <c:pt idx="1835">
                  <c:v>4.8762600000000003</c:v>
                </c:pt>
                <c:pt idx="1836">
                  <c:v>4.8763199999999998</c:v>
                </c:pt>
                <c:pt idx="1837">
                  <c:v>4.8762699999999999</c:v>
                </c:pt>
                <c:pt idx="1838">
                  <c:v>4.8761700000000001</c:v>
                </c:pt>
                <c:pt idx="1839">
                  <c:v>4.8761200000000002</c:v>
                </c:pt>
                <c:pt idx="1840">
                  <c:v>4.8758999999999997</c:v>
                </c:pt>
                <c:pt idx="1841">
                  <c:v>4.8756199999999996</c:v>
                </c:pt>
                <c:pt idx="1842">
                  <c:v>4.8755600000000001</c:v>
                </c:pt>
                <c:pt idx="1843">
                  <c:v>4.8754600000000003</c:v>
                </c:pt>
                <c:pt idx="1844">
                  <c:v>4.8755699999999997</c:v>
                </c:pt>
                <c:pt idx="1845">
                  <c:v>4.8754799999999996</c:v>
                </c:pt>
                <c:pt idx="1846">
                  <c:v>4.8754600000000003</c:v>
                </c:pt>
                <c:pt idx="1847">
                  <c:v>4.8754600000000003</c:v>
                </c:pt>
                <c:pt idx="1848">
                  <c:v>4.8751100000000003</c:v>
                </c:pt>
                <c:pt idx="1849">
                  <c:v>4.8749200000000004</c:v>
                </c:pt>
                <c:pt idx="1850">
                  <c:v>4.8745599999999998</c:v>
                </c:pt>
                <c:pt idx="1851">
                  <c:v>4.8740500000000004</c:v>
                </c:pt>
                <c:pt idx="1852">
                  <c:v>4.8739299999999997</c:v>
                </c:pt>
                <c:pt idx="1853">
                  <c:v>4.8739499999999998</c:v>
                </c:pt>
                <c:pt idx="1854">
                  <c:v>4.8726900000000004</c:v>
                </c:pt>
                <c:pt idx="1855">
                  <c:v>4.8710100000000001</c:v>
                </c:pt>
                <c:pt idx="1856">
                  <c:v>4.8710699999999996</c:v>
                </c:pt>
                <c:pt idx="1857">
                  <c:v>4.8768500000000001</c:v>
                </c:pt>
                <c:pt idx="1858">
                  <c:v>4.8780900000000003</c:v>
                </c:pt>
                <c:pt idx="1859">
                  <c:v>4.87575</c:v>
                </c:pt>
                <c:pt idx="1860">
                  <c:v>4.8708200000000001</c:v>
                </c:pt>
                <c:pt idx="1861">
                  <c:v>4.8695199999999996</c:v>
                </c:pt>
                <c:pt idx="1862">
                  <c:v>4.8716100000000004</c:v>
                </c:pt>
                <c:pt idx="1863">
                  <c:v>4.8780599999999996</c:v>
                </c:pt>
                <c:pt idx="1864">
                  <c:v>4.8854899999999999</c:v>
                </c:pt>
                <c:pt idx="1865">
                  <c:v>4.8918400000000002</c:v>
                </c:pt>
                <c:pt idx="1866">
                  <c:v>4.8992899999999997</c:v>
                </c:pt>
                <c:pt idx="1867">
                  <c:v>4.9045500000000004</c:v>
                </c:pt>
                <c:pt idx="1868">
                  <c:v>4.9070799999999997</c:v>
                </c:pt>
                <c:pt idx="1869">
                  <c:v>4.9107399999999997</c:v>
                </c:pt>
                <c:pt idx="1870">
                  <c:v>4.9112099999999996</c:v>
                </c:pt>
                <c:pt idx="1871">
                  <c:v>4.9087399999999999</c:v>
                </c:pt>
                <c:pt idx="1872">
                  <c:v>4.9076599999999999</c:v>
                </c:pt>
                <c:pt idx="1873">
                  <c:v>4.9029999999999996</c:v>
                </c:pt>
                <c:pt idx="1874">
                  <c:v>4.8951099999999999</c:v>
                </c:pt>
                <c:pt idx="1875">
                  <c:v>4.8939199999999996</c:v>
                </c:pt>
                <c:pt idx="1876">
                  <c:v>4.8872099999999996</c:v>
                </c:pt>
                <c:pt idx="1877">
                  <c:v>4.8855700000000004</c:v>
                </c:pt>
                <c:pt idx="1878">
                  <c:v>4.8782500000000004</c:v>
                </c:pt>
                <c:pt idx="1879">
                  <c:v>4.87636</c:v>
                </c:pt>
                <c:pt idx="1880">
                  <c:v>4.8759300000000003</c:v>
                </c:pt>
                <c:pt idx="1881">
                  <c:v>4.8750499999999999</c:v>
                </c:pt>
                <c:pt idx="1882">
                  <c:v>4.8736800000000002</c:v>
                </c:pt>
                <c:pt idx="1883">
                  <c:v>4.87242</c:v>
                </c:pt>
                <c:pt idx="1884">
                  <c:v>4.8711500000000001</c:v>
                </c:pt>
                <c:pt idx="1885">
                  <c:v>4.8704999999999998</c:v>
                </c:pt>
                <c:pt idx="1886">
                  <c:v>4.8708400000000003</c:v>
                </c:pt>
                <c:pt idx="1887">
                  <c:v>4.8707399999999996</c:v>
                </c:pt>
                <c:pt idx="1888">
                  <c:v>4.8702699999999997</c:v>
                </c:pt>
                <c:pt idx="1889">
                  <c:v>4.8701699999999999</c:v>
                </c:pt>
                <c:pt idx="1890">
                  <c:v>4.87</c:v>
                </c:pt>
                <c:pt idx="1891">
                  <c:v>4.8694600000000001</c:v>
                </c:pt>
                <c:pt idx="1892">
                  <c:v>4.8692000000000002</c:v>
                </c:pt>
                <c:pt idx="1893">
                  <c:v>4.8691700000000004</c:v>
                </c:pt>
                <c:pt idx="1894">
                  <c:v>4.8694199999999999</c:v>
                </c:pt>
                <c:pt idx="1895">
                  <c:v>4.8691199999999997</c:v>
                </c:pt>
                <c:pt idx="1896">
                  <c:v>4.8689499999999999</c:v>
                </c:pt>
                <c:pt idx="1897">
                  <c:v>4.8694899999999999</c:v>
                </c:pt>
                <c:pt idx="1898">
                  <c:v>4.8698199999999998</c:v>
                </c:pt>
                <c:pt idx="1899">
                  <c:v>4.8696999999999999</c:v>
                </c:pt>
                <c:pt idx="1900">
                  <c:v>4.8696000000000002</c:v>
                </c:pt>
                <c:pt idx="1901">
                  <c:v>4.8699700000000004</c:v>
                </c:pt>
                <c:pt idx="1902">
                  <c:v>4.8701800000000004</c:v>
                </c:pt>
                <c:pt idx="1903">
                  <c:v>4.8703500000000002</c:v>
                </c:pt>
                <c:pt idx="1904">
                  <c:v>4.8705100000000003</c:v>
                </c:pt>
                <c:pt idx="1905">
                  <c:v>4.8705100000000003</c:v>
                </c:pt>
                <c:pt idx="1906">
                  <c:v>4.8704799999999997</c:v>
                </c:pt>
                <c:pt idx="1907">
                  <c:v>4.8708200000000001</c:v>
                </c:pt>
                <c:pt idx="1908">
                  <c:v>4.8710800000000001</c:v>
                </c:pt>
                <c:pt idx="1909">
                  <c:v>4.8713699999999998</c:v>
                </c:pt>
                <c:pt idx="1910">
                  <c:v>4.8715299999999999</c:v>
                </c:pt>
                <c:pt idx="1911">
                  <c:v>4.8714199999999996</c:v>
                </c:pt>
                <c:pt idx="1912">
                  <c:v>4.8715400000000004</c:v>
                </c:pt>
                <c:pt idx="1913">
                  <c:v>4.8715000000000002</c:v>
                </c:pt>
                <c:pt idx="1914">
                  <c:v>4.8713499999999996</c:v>
                </c:pt>
                <c:pt idx="1915">
                  <c:v>4.8713600000000001</c:v>
                </c:pt>
                <c:pt idx="1916">
                  <c:v>4.87141</c:v>
                </c:pt>
                <c:pt idx="1917">
                  <c:v>4.8714000000000004</c:v>
                </c:pt>
                <c:pt idx="1918">
                  <c:v>4.8713300000000004</c:v>
                </c:pt>
                <c:pt idx="1919">
                  <c:v>4.8713499999999996</c:v>
                </c:pt>
                <c:pt idx="1920">
                  <c:v>4.8716600000000003</c:v>
                </c:pt>
                <c:pt idx="1921">
                  <c:v>4.87216</c:v>
                </c:pt>
                <c:pt idx="1922">
                  <c:v>4.8724499999999997</c:v>
                </c:pt>
                <c:pt idx="1923">
                  <c:v>4.8724699999999999</c:v>
                </c:pt>
                <c:pt idx="1924">
                  <c:v>4.8724400000000001</c:v>
                </c:pt>
                <c:pt idx="1925">
                  <c:v>4.8726500000000001</c:v>
                </c:pt>
                <c:pt idx="1926">
                  <c:v>4.8729500000000003</c:v>
                </c:pt>
                <c:pt idx="1927">
                  <c:v>4.8727400000000003</c:v>
                </c:pt>
                <c:pt idx="1928">
                  <c:v>4.8725800000000001</c:v>
                </c:pt>
                <c:pt idx="1929">
                  <c:v>4.8728600000000002</c:v>
                </c:pt>
                <c:pt idx="1930">
                  <c:v>4.8726900000000004</c:v>
                </c:pt>
                <c:pt idx="1931">
                  <c:v>4.8724499999999997</c:v>
                </c:pt>
                <c:pt idx="1932">
                  <c:v>4.8723900000000002</c:v>
                </c:pt>
                <c:pt idx="1933">
                  <c:v>4.8726099999999999</c:v>
                </c:pt>
                <c:pt idx="1934">
                  <c:v>4.8727299999999998</c:v>
                </c:pt>
                <c:pt idx="1935">
                  <c:v>4.8726099999999999</c:v>
                </c:pt>
                <c:pt idx="1936">
                  <c:v>4.8725500000000004</c:v>
                </c:pt>
                <c:pt idx="1937">
                  <c:v>4.87263</c:v>
                </c:pt>
                <c:pt idx="1938">
                  <c:v>4.8725199999999997</c:v>
                </c:pt>
                <c:pt idx="1939">
                  <c:v>4.8725100000000001</c:v>
                </c:pt>
                <c:pt idx="1940">
                  <c:v>4.8726099999999999</c:v>
                </c:pt>
                <c:pt idx="1941">
                  <c:v>4.8724800000000004</c:v>
                </c:pt>
                <c:pt idx="1942">
                  <c:v>4.8723900000000002</c:v>
                </c:pt>
                <c:pt idx="1943">
                  <c:v>4.87235</c:v>
                </c:pt>
                <c:pt idx="1944">
                  <c:v>4.8722500000000002</c:v>
                </c:pt>
                <c:pt idx="1945">
                  <c:v>4.8723799999999997</c:v>
                </c:pt>
                <c:pt idx="1946">
                  <c:v>4.87256</c:v>
                </c:pt>
                <c:pt idx="1947">
                  <c:v>4.8726399999999996</c:v>
                </c:pt>
                <c:pt idx="1948">
                  <c:v>4.8726799999999999</c:v>
                </c:pt>
                <c:pt idx="1949">
                  <c:v>4.8727400000000003</c:v>
                </c:pt>
                <c:pt idx="1950">
                  <c:v>4.8730900000000004</c:v>
                </c:pt>
                <c:pt idx="1951">
                  <c:v>4.8729800000000001</c:v>
                </c:pt>
                <c:pt idx="1952">
                  <c:v>4.8730700000000002</c:v>
                </c:pt>
                <c:pt idx="1953">
                  <c:v>4.8731</c:v>
                </c:pt>
                <c:pt idx="1954">
                  <c:v>4.8731</c:v>
                </c:pt>
                <c:pt idx="1955">
                  <c:v>4.8731299999999997</c:v>
                </c:pt>
                <c:pt idx="1956">
                  <c:v>4.8734400000000004</c:v>
                </c:pt>
                <c:pt idx="1957">
                  <c:v>4.8738200000000003</c:v>
                </c:pt>
                <c:pt idx="1958">
                  <c:v>4.8742400000000004</c:v>
                </c:pt>
                <c:pt idx="1959">
                  <c:v>4.8744800000000001</c:v>
                </c:pt>
                <c:pt idx="1960">
                  <c:v>4.8748500000000003</c:v>
                </c:pt>
                <c:pt idx="1961">
                  <c:v>4.8751100000000003</c:v>
                </c:pt>
                <c:pt idx="1962">
                  <c:v>4.8752800000000001</c:v>
                </c:pt>
                <c:pt idx="1963">
                  <c:v>4.8754</c:v>
                </c:pt>
                <c:pt idx="1964">
                  <c:v>4.8753200000000003</c:v>
                </c:pt>
                <c:pt idx="1965">
                  <c:v>4.8755499999999996</c:v>
                </c:pt>
                <c:pt idx="1966">
                  <c:v>4.8752899999999997</c:v>
                </c:pt>
                <c:pt idx="1967">
                  <c:v>4.87554</c:v>
                </c:pt>
                <c:pt idx="1968">
                  <c:v>4.8754900000000001</c:v>
                </c:pt>
                <c:pt idx="1969">
                  <c:v>4.8752700000000004</c:v>
                </c:pt>
                <c:pt idx="1970">
                  <c:v>4.8753599999999997</c:v>
                </c:pt>
                <c:pt idx="1971">
                  <c:v>4.8755600000000001</c:v>
                </c:pt>
                <c:pt idx="1972">
                  <c:v>4.8754799999999996</c:v>
                </c:pt>
                <c:pt idx="1973">
                  <c:v>4.8754499999999998</c:v>
                </c:pt>
                <c:pt idx="1974">
                  <c:v>4.8751100000000003</c:v>
                </c:pt>
                <c:pt idx="1975">
                  <c:v>4.87493</c:v>
                </c:pt>
                <c:pt idx="1976">
                  <c:v>4.8746400000000003</c:v>
                </c:pt>
                <c:pt idx="1977">
                  <c:v>4.8746299999999998</c:v>
                </c:pt>
                <c:pt idx="1978">
                  <c:v>4.8746</c:v>
                </c:pt>
                <c:pt idx="1979">
                  <c:v>4.87486</c:v>
                </c:pt>
                <c:pt idx="1980">
                  <c:v>4.87507</c:v>
                </c:pt>
                <c:pt idx="1981">
                  <c:v>4.8752500000000003</c:v>
                </c:pt>
                <c:pt idx="1982">
                  <c:v>4.8752199999999997</c:v>
                </c:pt>
                <c:pt idx="1983">
                  <c:v>4.87514</c:v>
                </c:pt>
                <c:pt idx="1984">
                  <c:v>4.8749500000000001</c:v>
                </c:pt>
                <c:pt idx="1985">
                  <c:v>4.8747100000000003</c:v>
                </c:pt>
                <c:pt idx="1986">
                  <c:v>4.8746900000000002</c:v>
                </c:pt>
                <c:pt idx="1987">
                  <c:v>4.8747400000000001</c:v>
                </c:pt>
                <c:pt idx="1988">
                  <c:v>4.8752199999999997</c:v>
                </c:pt>
                <c:pt idx="1989">
                  <c:v>4.8755199999999999</c:v>
                </c:pt>
                <c:pt idx="1990">
                  <c:v>4.8753799999999998</c:v>
                </c:pt>
                <c:pt idx="1991">
                  <c:v>4.8752500000000003</c:v>
                </c:pt>
                <c:pt idx="1992">
                  <c:v>4.8758299999999997</c:v>
                </c:pt>
                <c:pt idx="1993">
                  <c:v>4.87561</c:v>
                </c:pt>
                <c:pt idx="1994">
                  <c:v>4.8755100000000002</c:v>
                </c:pt>
                <c:pt idx="1995">
                  <c:v>4.8761599999999996</c:v>
                </c:pt>
                <c:pt idx="1996">
                  <c:v>4.8762100000000004</c:v>
                </c:pt>
                <c:pt idx="1997">
                  <c:v>4.8757200000000003</c:v>
                </c:pt>
                <c:pt idx="1998">
                  <c:v>4.8761799999999997</c:v>
                </c:pt>
                <c:pt idx="1999">
                  <c:v>4.8757999999999999</c:v>
                </c:pt>
                <c:pt idx="2000">
                  <c:v>4.8757700000000002</c:v>
                </c:pt>
                <c:pt idx="2001">
                  <c:v>4.87608</c:v>
                </c:pt>
                <c:pt idx="2002">
                  <c:v>4.8758999999999997</c:v>
                </c:pt>
                <c:pt idx="2003">
                  <c:v>4.8754400000000002</c:v>
                </c:pt>
                <c:pt idx="2004">
                  <c:v>4.8757099999999998</c:v>
                </c:pt>
                <c:pt idx="2005">
                  <c:v>4.8757799999999998</c:v>
                </c:pt>
                <c:pt idx="2006">
                  <c:v>4.8762699999999999</c:v>
                </c:pt>
                <c:pt idx="2007">
                  <c:v>4.8765799999999997</c:v>
                </c:pt>
                <c:pt idx="2008">
                  <c:v>4.8764399999999997</c:v>
                </c:pt>
                <c:pt idx="2009">
                  <c:v>4.87676</c:v>
                </c:pt>
                <c:pt idx="2010">
                  <c:v>4.8771199999999997</c:v>
                </c:pt>
                <c:pt idx="2011">
                  <c:v>4.8769799999999996</c:v>
                </c:pt>
                <c:pt idx="2012">
                  <c:v>4.8772599999999997</c:v>
                </c:pt>
                <c:pt idx="2013">
                  <c:v>4.8769200000000001</c:v>
                </c:pt>
                <c:pt idx="2014">
                  <c:v>4.8758999999999997</c:v>
                </c:pt>
                <c:pt idx="2015">
                  <c:v>4.8772500000000001</c:v>
                </c:pt>
                <c:pt idx="2016">
                  <c:v>4.8798300000000001</c:v>
                </c:pt>
                <c:pt idx="2017">
                  <c:v>4.8791799999999999</c:v>
                </c:pt>
                <c:pt idx="2018">
                  <c:v>4.8781800000000004</c:v>
                </c:pt>
                <c:pt idx="2019">
                  <c:v>4.8777100000000004</c:v>
                </c:pt>
                <c:pt idx="2020">
                  <c:v>4.8774100000000002</c:v>
                </c:pt>
                <c:pt idx="2021">
                  <c:v>4.8774600000000001</c:v>
                </c:pt>
                <c:pt idx="2022">
                  <c:v>4.8773600000000004</c:v>
                </c:pt>
                <c:pt idx="2023">
                  <c:v>4.8772200000000003</c:v>
                </c:pt>
                <c:pt idx="2024">
                  <c:v>4.8771699999999996</c:v>
                </c:pt>
                <c:pt idx="2025">
                  <c:v>4.8768099999999999</c:v>
                </c:pt>
                <c:pt idx="2026">
                  <c:v>4.8764900000000004</c:v>
                </c:pt>
                <c:pt idx="2027">
                  <c:v>4.8762999999999996</c:v>
                </c:pt>
                <c:pt idx="2028">
                  <c:v>4.87622</c:v>
                </c:pt>
                <c:pt idx="2029">
                  <c:v>4.87615</c:v>
                </c:pt>
                <c:pt idx="2030">
                  <c:v>4.8760599999999998</c:v>
                </c:pt>
                <c:pt idx="2031">
                  <c:v>4.8760300000000001</c:v>
                </c:pt>
                <c:pt idx="2032">
                  <c:v>4.8759300000000003</c:v>
                </c:pt>
                <c:pt idx="2033">
                  <c:v>4.8758900000000001</c:v>
                </c:pt>
                <c:pt idx="2034">
                  <c:v>4.87582</c:v>
                </c:pt>
                <c:pt idx="2035">
                  <c:v>4.8760399999999997</c:v>
                </c:pt>
                <c:pt idx="2036">
                  <c:v>4.87629</c:v>
                </c:pt>
                <c:pt idx="2037">
                  <c:v>4.8764900000000004</c:v>
                </c:pt>
                <c:pt idx="2038">
                  <c:v>4.8766600000000002</c:v>
                </c:pt>
                <c:pt idx="2039">
                  <c:v>4.8768500000000001</c:v>
                </c:pt>
                <c:pt idx="2040">
                  <c:v>4.8768799999999999</c:v>
                </c:pt>
                <c:pt idx="2041">
                  <c:v>4.8769900000000002</c:v>
                </c:pt>
                <c:pt idx="2042">
                  <c:v>4.8773900000000001</c:v>
                </c:pt>
                <c:pt idx="2043">
                  <c:v>4.8776099999999998</c:v>
                </c:pt>
                <c:pt idx="2044">
                  <c:v>4.8778800000000002</c:v>
                </c:pt>
                <c:pt idx="2045">
                  <c:v>4.8782100000000002</c:v>
                </c:pt>
                <c:pt idx="2046">
                  <c:v>4.8784700000000001</c:v>
                </c:pt>
                <c:pt idx="2047">
                  <c:v>4.8787200000000004</c:v>
                </c:pt>
                <c:pt idx="2048">
                  <c:v>4.87934</c:v>
                </c:pt>
                <c:pt idx="2049">
                  <c:v>4.87927</c:v>
                </c:pt>
                <c:pt idx="2050">
                  <c:v>4.8794000000000004</c:v>
                </c:pt>
                <c:pt idx="2051">
                  <c:v>4.8792099999999996</c:v>
                </c:pt>
                <c:pt idx="2052">
                  <c:v>4.8785699999999999</c:v>
                </c:pt>
                <c:pt idx="2053">
                  <c:v>4.8784799999999997</c:v>
                </c:pt>
                <c:pt idx="2054">
                  <c:v>4.8780299999999999</c:v>
                </c:pt>
                <c:pt idx="2055">
                  <c:v>4.8766400000000001</c:v>
                </c:pt>
                <c:pt idx="2056">
                  <c:v>4.87568</c:v>
                </c:pt>
                <c:pt idx="2057">
                  <c:v>4.8790500000000003</c:v>
                </c:pt>
                <c:pt idx="2058">
                  <c:v>4.8782699999999997</c:v>
                </c:pt>
                <c:pt idx="2059">
                  <c:v>4.8766999999999996</c:v>
                </c:pt>
                <c:pt idx="2060">
                  <c:v>4.8751699999999998</c:v>
                </c:pt>
                <c:pt idx="2061">
                  <c:v>4.8769400000000003</c:v>
                </c:pt>
                <c:pt idx="2062">
                  <c:v>4.8834099999999996</c:v>
                </c:pt>
                <c:pt idx="2063">
                  <c:v>4.8901500000000002</c:v>
                </c:pt>
                <c:pt idx="2064">
                  <c:v>4.8992100000000001</c:v>
                </c:pt>
                <c:pt idx="2065">
                  <c:v>4.9112</c:v>
                </c:pt>
                <c:pt idx="2066">
                  <c:v>4.9120900000000001</c:v>
                </c:pt>
                <c:pt idx="2067">
                  <c:v>4.9130200000000004</c:v>
                </c:pt>
                <c:pt idx="2068">
                  <c:v>4.9164399999999997</c:v>
                </c:pt>
                <c:pt idx="2069">
                  <c:v>4.9217500000000003</c:v>
                </c:pt>
                <c:pt idx="2070">
                  <c:v>4.9251300000000002</c:v>
                </c:pt>
                <c:pt idx="2071">
                  <c:v>4.92225</c:v>
                </c:pt>
                <c:pt idx="2072">
                  <c:v>4.9166100000000004</c:v>
                </c:pt>
                <c:pt idx="2073">
                  <c:v>4.9108099999999997</c:v>
                </c:pt>
                <c:pt idx="2074">
                  <c:v>4.9040999999999997</c:v>
                </c:pt>
                <c:pt idx="2075">
                  <c:v>4.8997000000000002</c:v>
                </c:pt>
                <c:pt idx="2076">
                  <c:v>4.8930899999999999</c:v>
                </c:pt>
                <c:pt idx="2077">
                  <c:v>4.8831899999999999</c:v>
                </c:pt>
                <c:pt idx="2078">
                  <c:v>4.8822200000000002</c:v>
                </c:pt>
                <c:pt idx="2079">
                  <c:v>4.8782699999999997</c:v>
                </c:pt>
                <c:pt idx="2080">
                  <c:v>4.8774600000000001</c:v>
                </c:pt>
                <c:pt idx="2081">
                  <c:v>4.8772099999999998</c:v>
                </c:pt>
                <c:pt idx="2082">
                  <c:v>4.8766299999999996</c:v>
                </c:pt>
                <c:pt idx="2083">
                  <c:v>4.8756300000000001</c:v>
                </c:pt>
                <c:pt idx="2084">
                  <c:v>4.8746099999999997</c:v>
                </c:pt>
                <c:pt idx="2085">
                  <c:v>4.8738599999999996</c:v>
                </c:pt>
                <c:pt idx="2086">
                  <c:v>4.8731600000000004</c:v>
                </c:pt>
                <c:pt idx="2087">
                  <c:v>4.8727799999999997</c:v>
                </c:pt>
                <c:pt idx="2088">
                  <c:v>4.8724499999999997</c:v>
                </c:pt>
                <c:pt idx="2089">
                  <c:v>4.8722000000000003</c:v>
                </c:pt>
                <c:pt idx="2090">
                  <c:v>4.8718300000000001</c:v>
                </c:pt>
                <c:pt idx="2091">
                  <c:v>4.8719700000000001</c:v>
                </c:pt>
                <c:pt idx="2092">
                  <c:v>4.87181</c:v>
                </c:pt>
                <c:pt idx="2093">
                  <c:v>4.8712499999999999</c:v>
                </c:pt>
                <c:pt idx="2094">
                  <c:v>4.8708499999999999</c:v>
                </c:pt>
                <c:pt idx="2095">
                  <c:v>4.8708099999999996</c:v>
                </c:pt>
                <c:pt idx="2096">
                  <c:v>4.8710300000000002</c:v>
                </c:pt>
                <c:pt idx="2097">
                  <c:v>4.8710699999999996</c:v>
                </c:pt>
                <c:pt idx="2098">
                  <c:v>4.8710899999999997</c:v>
                </c:pt>
                <c:pt idx="2099">
                  <c:v>4.8708999999999998</c:v>
                </c:pt>
                <c:pt idx="2100">
                  <c:v>4.87066</c:v>
                </c:pt>
                <c:pt idx="2101">
                  <c:v>4.8705800000000004</c:v>
                </c:pt>
                <c:pt idx="2102">
                  <c:v>4.87059</c:v>
                </c:pt>
                <c:pt idx="2103">
                  <c:v>4.8708099999999996</c:v>
                </c:pt>
                <c:pt idx="2104">
                  <c:v>4.8709100000000003</c:v>
                </c:pt>
                <c:pt idx="2105">
                  <c:v>4.87087</c:v>
                </c:pt>
                <c:pt idx="2106">
                  <c:v>4.8710300000000002</c:v>
                </c:pt>
                <c:pt idx="2107">
                  <c:v>4.8707700000000003</c:v>
                </c:pt>
                <c:pt idx="2108">
                  <c:v>4.8710000000000004</c:v>
                </c:pt>
                <c:pt idx="2109">
                  <c:v>4.8710699999999996</c:v>
                </c:pt>
                <c:pt idx="2110">
                  <c:v>4.8711799999999998</c:v>
                </c:pt>
                <c:pt idx="2111">
                  <c:v>4.8715299999999999</c:v>
                </c:pt>
                <c:pt idx="2112">
                  <c:v>4.8718399999999997</c:v>
                </c:pt>
                <c:pt idx="2113">
                  <c:v>4.8717499999999996</c:v>
                </c:pt>
                <c:pt idx="2114">
                  <c:v>4.8719099999999997</c:v>
                </c:pt>
                <c:pt idx="2115">
                  <c:v>4.8729800000000001</c:v>
                </c:pt>
                <c:pt idx="2116">
                  <c:v>4.8737599999999999</c:v>
                </c:pt>
                <c:pt idx="2117">
                  <c:v>4.8733199999999997</c:v>
                </c:pt>
                <c:pt idx="2118">
                  <c:v>4.8731</c:v>
                </c:pt>
                <c:pt idx="2119">
                  <c:v>4.8731499999999999</c:v>
                </c:pt>
                <c:pt idx="2120">
                  <c:v>4.8732300000000004</c:v>
                </c:pt>
                <c:pt idx="2121">
                  <c:v>4.8732499999999996</c:v>
                </c:pt>
                <c:pt idx="2122">
                  <c:v>4.8730099999999998</c:v>
                </c:pt>
                <c:pt idx="2123">
                  <c:v>4.8728400000000001</c:v>
                </c:pt>
                <c:pt idx="2124">
                  <c:v>4.8727900000000002</c:v>
                </c:pt>
                <c:pt idx="2125">
                  <c:v>4.8725100000000001</c:v>
                </c:pt>
                <c:pt idx="2126">
                  <c:v>4.8722300000000001</c:v>
                </c:pt>
                <c:pt idx="2127">
                  <c:v>4.8721800000000002</c:v>
                </c:pt>
                <c:pt idx="2128">
                  <c:v>4.8722200000000004</c:v>
                </c:pt>
                <c:pt idx="2129">
                  <c:v>4.8721399999999999</c:v>
                </c:pt>
                <c:pt idx="2130">
                  <c:v>4.8722200000000004</c:v>
                </c:pt>
                <c:pt idx="2131">
                  <c:v>4.87202</c:v>
                </c:pt>
                <c:pt idx="2132">
                  <c:v>4.8722000000000003</c:v>
                </c:pt>
                <c:pt idx="2133">
                  <c:v>4.8723400000000003</c:v>
                </c:pt>
                <c:pt idx="2134">
                  <c:v>4.8723900000000002</c:v>
                </c:pt>
                <c:pt idx="2135">
                  <c:v>4.8723299999999998</c:v>
                </c:pt>
                <c:pt idx="2136">
                  <c:v>4.8721699999999997</c:v>
                </c:pt>
                <c:pt idx="2137">
                  <c:v>4.8723099999999997</c:v>
                </c:pt>
                <c:pt idx="2138">
                  <c:v>4.87263</c:v>
                </c:pt>
                <c:pt idx="2139">
                  <c:v>4.8729199999999997</c:v>
                </c:pt>
                <c:pt idx="2140">
                  <c:v>4.8730099999999998</c:v>
                </c:pt>
                <c:pt idx="2141">
                  <c:v>4.8729199999999997</c:v>
                </c:pt>
                <c:pt idx="2142">
                  <c:v>4.8730000000000002</c:v>
                </c:pt>
                <c:pt idx="2143">
                  <c:v>4.8731299999999997</c:v>
                </c:pt>
                <c:pt idx="2144">
                  <c:v>4.8731900000000001</c:v>
                </c:pt>
                <c:pt idx="2145">
                  <c:v>4.8733500000000003</c:v>
                </c:pt>
                <c:pt idx="2146">
                  <c:v>4.8736899999999999</c:v>
                </c:pt>
                <c:pt idx="2147">
                  <c:v>4.8738900000000003</c:v>
                </c:pt>
                <c:pt idx="2148">
                  <c:v>4.8741399999999997</c:v>
                </c:pt>
                <c:pt idx="2149">
                  <c:v>4.8745200000000004</c:v>
                </c:pt>
                <c:pt idx="2150">
                  <c:v>4.8747299999999996</c:v>
                </c:pt>
                <c:pt idx="2151">
                  <c:v>4.8746900000000002</c:v>
                </c:pt>
                <c:pt idx="2152">
                  <c:v>4.8749399999999996</c:v>
                </c:pt>
                <c:pt idx="2153">
                  <c:v>4.8750799999999996</c:v>
                </c:pt>
                <c:pt idx="2154">
                  <c:v>4.8750900000000001</c:v>
                </c:pt>
                <c:pt idx="2155">
                  <c:v>4.8750799999999996</c:v>
                </c:pt>
                <c:pt idx="2156">
                  <c:v>4.8750299999999998</c:v>
                </c:pt>
                <c:pt idx="2157">
                  <c:v>4.8751600000000002</c:v>
                </c:pt>
                <c:pt idx="2158">
                  <c:v>4.87521</c:v>
                </c:pt>
                <c:pt idx="2159">
                  <c:v>4.8752599999999999</c:v>
                </c:pt>
                <c:pt idx="2160">
                  <c:v>4.8755300000000004</c:v>
                </c:pt>
                <c:pt idx="2161">
                  <c:v>4.8756399999999998</c:v>
                </c:pt>
                <c:pt idx="2162">
                  <c:v>4.8756300000000001</c:v>
                </c:pt>
                <c:pt idx="2163">
                  <c:v>4.8757099999999998</c:v>
                </c:pt>
                <c:pt idx="2164">
                  <c:v>4.8756700000000004</c:v>
                </c:pt>
                <c:pt idx="2165">
                  <c:v>4.8755699999999997</c:v>
                </c:pt>
                <c:pt idx="2166">
                  <c:v>4.8753599999999997</c:v>
                </c:pt>
                <c:pt idx="2167">
                  <c:v>4.8753900000000003</c:v>
                </c:pt>
                <c:pt idx="2168">
                  <c:v>4.8757799999999998</c:v>
                </c:pt>
                <c:pt idx="2169">
                  <c:v>4.8760399999999997</c:v>
                </c:pt>
                <c:pt idx="2170">
                  <c:v>4.8762800000000004</c:v>
                </c:pt>
                <c:pt idx="2171">
                  <c:v>4.8765099999999997</c:v>
                </c:pt>
                <c:pt idx="2172">
                  <c:v>4.8764599999999998</c:v>
                </c:pt>
                <c:pt idx="2173">
                  <c:v>4.8765799999999997</c:v>
                </c:pt>
                <c:pt idx="2174">
                  <c:v>4.8764700000000003</c:v>
                </c:pt>
                <c:pt idx="2175">
                  <c:v>4.8765400000000003</c:v>
                </c:pt>
                <c:pt idx="2176">
                  <c:v>4.8763100000000001</c:v>
                </c:pt>
                <c:pt idx="2177">
                  <c:v>4.8759600000000001</c:v>
                </c:pt>
                <c:pt idx="2178">
                  <c:v>4.8758100000000004</c:v>
                </c:pt>
                <c:pt idx="2179">
                  <c:v>4.8760199999999996</c:v>
                </c:pt>
                <c:pt idx="2180">
                  <c:v>4.8761900000000002</c:v>
                </c:pt>
                <c:pt idx="2181">
                  <c:v>4.8763399999999999</c:v>
                </c:pt>
                <c:pt idx="2182">
                  <c:v>4.8761099999999997</c:v>
                </c:pt>
                <c:pt idx="2183">
                  <c:v>4.8758400000000002</c:v>
                </c:pt>
                <c:pt idx="2184">
                  <c:v>4.8757099999999998</c:v>
                </c:pt>
                <c:pt idx="2185">
                  <c:v>4.8757099999999998</c:v>
                </c:pt>
                <c:pt idx="2186">
                  <c:v>4.8755699999999997</c:v>
                </c:pt>
                <c:pt idx="2187">
                  <c:v>4.8757000000000001</c:v>
                </c:pt>
                <c:pt idx="2188">
                  <c:v>4.8759399999999999</c:v>
                </c:pt>
                <c:pt idx="2189">
                  <c:v>4.8764900000000004</c:v>
                </c:pt>
                <c:pt idx="2190">
                  <c:v>4.8769499999999999</c:v>
                </c:pt>
                <c:pt idx="2191">
                  <c:v>4.8770300000000004</c:v>
                </c:pt>
                <c:pt idx="2192">
                  <c:v>4.8766699999999998</c:v>
                </c:pt>
                <c:pt idx="2193">
                  <c:v>4.8763800000000002</c:v>
                </c:pt>
                <c:pt idx="2194">
                  <c:v>4.8759800000000002</c:v>
                </c:pt>
                <c:pt idx="2195">
                  <c:v>4.8758999999999997</c:v>
                </c:pt>
                <c:pt idx="2196">
                  <c:v>4.8756199999999996</c:v>
                </c:pt>
                <c:pt idx="2197">
                  <c:v>4.87554</c:v>
                </c:pt>
                <c:pt idx="2198">
                  <c:v>4.8756199999999996</c:v>
                </c:pt>
                <c:pt idx="2199">
                  <c:v>4.8756199999999996</c:v>
                </c:pt>
                <c:pt idx="2200">
                  <c:v>4.8757999999999999</c:v>
                </c:pt>
                <c:pt idx="2201">
                  <c:v>4.8758999999999997</c:v>
                </c:pt>
                <c:pt idx="2202">
                  <c:v>4.8755800000000002</c:v>
                </c:pt>
                <c:pt idx="2203">
                  <c:v>4.8755100000000002</c:v>
                </c:pt>
                <c:pt idx="2204">
                  <c:v>4.8755100000000002</c:v>
                </c:pt>
                <c:pt idx="2205">
                  <c:v>4.8754</c:v>
                </c:pt>
                <c:pt idx="2206">
                  <c:v>4.8753599999999997</c:v>
                </c:pt>
                <c:pt idx="2207">
                  <c:v>4.8753900000000003</c:v>
                </c:pt>
                <c:pt idx="2208">
                  <c:v>4.8754799999999996</c:v>
                </c:pt>
                <c:pt idx="2209">
                  <c:v>4.87554</c:v>
                </c:pt>
                <c:pt idx="2210">
                  <c:v>4.87561</c:v>
                </c:pt>
                <c:pt idx="2211">
                  <c:v>4.8758699999999999</c:v>
                </c:pt>
                <c:pt idx="2212">
                  <c:v>4.8760599999999998</c:v>
                </c:pt>
                <c:pt idx="2213">
                  <c:v>4.8758400000000002</c:v>
                </c:pt>
                <c:pt idx="2214">
                  <c:v>4.8758400000000002</c:v>
                </c:pt>
                <c:pt idx="2215">
                  <c:v>4.8757700000000002</c:v>
                </c:pt>
                <c:pt idx="2216">
                  <c:v>4.8757299999999999</c:v>
                </c:pt>
                <c:pt idx="2217">
                  <c:v>4.8755300000000004</c:v>
                </c:pt>
                <c:pt idx="2218">
                  <c:v>4.8754999999999997</c:v>
                </c:pt>
                <c:pt idx="2219">
                  <c:v>4.8757200000000003</c:v>
                </c:pt>
                <c:pt idx="2220">
                  <c:v>4.8758900000000001</c:v>
                </c:pt>
                <c:pt idx="2221">
                  <c:v>4.8762999999999996</c:v>
                </c:pt>
                <c:pt idx="2222">
                  <c:v>4.8767899999999997</c:v>
                </c:pt>
                <c:pt idx="2223">
                  <c:v>4.8768000000000002</c:v>
                </c:pt>
                <c:pt idx="2224">
                  <c:v>4.8769400000000003</c:v>
                </c:pt>
                <c:pt idx="2225">
                  <c:v>4.8767899999999997</c:v>
                </c:pt>
                <c:pt idx="2226">
                  <c:v>4.8767699999999996</c:v>
                </c:pt>
                <c:pt idx="2227">
                  <c:v>4.8767500000000004</c:v>
                </c:pt>
                <c:pt idx="2228">
                  <c:v>4.8766999999999996</c:v>
                </c:pt>
                <c:pt idx="2229">
                  <c:v>4.8766499999999997</c:v>
                </c:pt>
                <c:pt idx="2230">
                  <c:v>4.8768599999999998</c:v>
                </c:pt>
                <c:pt idx="2231">
                  <c:v>4.8771100000000001</c:v>
                </c:pt>
                <c:pt idx="2232">
                  <c:v>4.8770100000000003</c:v>
                </c:pt>
                <c:pt idx="2233">
                  <c:v>4.87676</c:v>
                </c:pt>
                <c:pt idx="2234">
                  <c:v>4.8768500000000001</c:v>
                </c:pt>
                <c:pt idx="2235">
                  <c:v>4.8769200000000001</c:v>
                </c:pt>
                <c:pt idx="2236">
                  <c:v>4.8769</c:v>
                </c:pt>
                <c:pt idx="2237">
                  <c:v>4.8767899999999997</c:v>
                </c:pt>
                <c:pt idx="2238">
                  <c:v>4.8768200000000004</c:v>
                </c:pt>
                <c:pt idx="2239">
                  <c:v>4.8768900000000004</c:v>
                </c:pt>
                <c:pt idx="2240">
                  <c:v>4.8768900000000004</c:v>
                </c:pt>
                <c:pt idx="2241">
                  <c:v>4.87697</c:v>
                </c:pt>
                <c:pt idx="2242">
                  <c:v>4.8772399999999996</c:v>
                </c:pt>
                <c:pt idx="2243">
                  <c:v>4.87737</c:v>
                </c:pt>
                <c:pt idx="2244">
                  <c:v>4.8773099999999996</c:v>
                </c:pt>
                <c:pt idx="2245">
                  <c:v>4.8770800000000003</c:v>
                </c:pt>
                <c:pt idx="2246">
                  <c:v>4.8771000000000004</c:v>
                </c:pt>
                <c:pt idx="2247">
                  <c:v>4.8771699999999996</c:v>
                </c:pt>
                <c:pt idx="2248">
                  <c:v>4.8773200000000001</c:v>
                </c:pt>
                <c:pt idx="2249">
                  <c:v>4.8773499999999999</c:v>
                </c:pt>
                <c:pt idx="2250">
                  <c:v>4.8773499999999999</c:v>
                </c:pt>
                <c:pt idx="2251">
                  <c:v>4.87737</c:v>
                </c:pt>
                <c:pt idx="2252">
                  <c:v>4.8775700000000004</c:v>
                </c:pt>
                <c:pt idx="2253">
                  <c:v>4.87765</c:v>
                </c:pt>
                <c:pt idx="2254">
                  <c:v>4.8776599999999997</c:v>
                </c:pt>
                <c:pt idx="2255">
                  <c:v>4.87784</c:v>
                </c:pt>
                <c:pt idx="2256">
                  <c:v>4.8776999999999999</c:v>
                </c:pt>
              </c:numCache>
            </c:numRef>
          </c:yVal>
          <c:smooth val="1"/>
          <c:extLst>
            <c:ext xmlns:c16="http://schemas.microsoft.com/office/drawing/2014/chart" uri="{C3380CC4-5D6E-409C-BE32-E72D297353CC}">
              <c16:uniqueId val="{00000000-B03A-4EC1-B668-B544EF8A332B}"/>
            </c:ext>
          </c:extLst>
        </c:ser>
        <c:ser>
          <c:idx val="1"/>
          <c:order val="1"/>
          <c:spPr>
            <a:ln w="19050" cap="rnd">
              <a:solidFill>
                <a:srgbClr val="FF0000"/>
              </a:solidFill>
              <a:round/>
            </a:ln>
            <a:effectLst/>
          </c:spPr>
          <c:marker>
            <c:symbol val="none"/>
          </c:marker>
          <c:dPt>
            <c:idx val="74"/>
            <c:marker>
              <c:symbol val="none"/>
            </c:marker>
            <c:bubble3D val="0"/>
            <c:extLst>
              <c:ext xmlns:c16="http://schemas.microsoft.com/office/drawing/2014/chart" uri="{C3380CC4-5D6E-409C-BE32-E72D297353CC}">
                <c16:uniqueId val="{00000001-B03A-4EC1-B668-B544EF8A332B}"/>
              </c:ext>
            </c:extLst>
          </c:dPt>
          <c:xVal>
            <c:numRef>
              <c:f>argininramide!$C$2:$C$284</c:f>
              <c:numCache>
                <c:formatCode>General</c:formatCode>
                <c:ptCount val="283"/>
                <c:pt idx="0">
                  <c:v>8.3333000000000004E-2</c:v>
                </c:pt>
                <c:pt idx="1">
                  <c:v>0.216667</c:v>
                </c:pt>
                <c:pt idx="2">
                  <c:v>0.35</c:v>
                </c:pt>
                <c:pt idx="3">
                  <c:v>0.48333300000000001</c:v>
                </c:pt>
                <c:pt idx="4">
                  <c:v>0.61666699999999997</c:v>
                </c:pt>
                <c:pt idx="5">
                  <c:v>0.75</c:v>
                </c:pt>
                <c:pt idx="6">
                  <c:v>0.88333300000000003</c:v>
                </c:pt>
                <c:pt idx="7">
                  <c:v>1.016667</c:v>
                </c:pt>
                <c:pt idx="8">
                  <c:v>1.1499999999999999</c:v>
                </c:pt>
                <c:pt idx="9">
                  <c:v>1.2833330000000001</c:v>
                </c:pt>
                <c:pt idx="10">
                  <c:v>1.4166669999999999</c:v>
                </c:pt>
                <c:pt idx="11">
                  <c:v>1.55</c:v>
                </c:pt>
                <c:pt idx="12">
                  <c:v>1.683333</c:v>
                </c:pt>
                <c:pt idx="13">
                  <c:v>1.816667</c:v>
                </c:pt>
                <c:pt idx="14">
                  <c:v>1.95</c:v>
                </c:pt>
                <c:pt idx="15">
                  <c:v>2.0833330000000001</c:v>
                </c:pt>
                <c:pt idx="16">
                  <c:v>2.2166670000000002</c:v>
                </c:pt>
                <c:pt idx="17">
                  <c:v>2.35</c:v>
                </c:pt>
                <c:pt idx="18">
                  <c:v>2.483333</c:v>
                </c:pt>
                <c:pt idx="19">
                  <c:v>2.6166670000000001</c:v>
                </c:pt>
                <c:pt idx="20">
                  <c:v>2.75</c:v>
                </c:pt>
                <c:pt idx="21">
                  <c:v>2.8833329999999999</c:v>
                </c:pt>
                <c:pt idx="22">
                  <c:v>3.016667</c:v>
                </c:pt>
                <c:pt idx="23">
                  <c:v>3.15</c:v>
                </c:pt>
                <c:pt idx="24">
                  <c:v>3.2833329999999998</c:v>
                </c:pt>
                <c:pt idx="25">
                  <c:v>3.4166669999999999</c:v>
                </c:pt>
                <c:pt idx="26">
                  <c:v>3.55</c:v>
                </c:pt>
                <c:pt idx="27">
                  <c:v>3.6833330000000002</c:v>
                </c:pt>
                <c:pt idx="28">
                  <c:v>3.8166669999999998</c:v>
                </c:pt>
                <c:pt idx="29">
                  <c:v>3.95</c:v>
                </c:pt>
                <c:pt idx="30">
                  <c:v>4.0833329999999997</c:v>
                </c:pt>
                <c:pt idx="31">
                  <c:v>4.2166670000000002</c:v>
                </c:pt>
                <c:pt idx="32">
                  <c:v>4.3499999999999996</c:v>
                </c:pt>
                <c:pt idx="33">
                  <c:v>4.483333</c:v>
                </c:pt>
                <c:pt idx="34">
                  <c:v>4.6166669999999996</c:v>
                </c:pt>
                <c:pt idx="35">
                  <c:v>4.75</c:v>
                </c:pt>
                <c:pt idx="36">
                  <c:v>4.8833330000000004</c:v>
                </c:pt>
                <c:pt idx="37">
                  <c:v>5.016667</c:v>
                </c:pt>
                <c:pt idx="38">
                  <c:v>5.15</c:v>
                </c:pt>
                <c:pt idx="39">
                  <c:v>5.2833329999999998</c:v>
                </c:pt>
                <c:pt idx="40">
                  <c:v>5.4166670000000003</c:v>
                </c:pt>
                <c:pt idx="41">
                  <c:v>5.55</c:v>
                </c:pt>
                <c:pt idx="42">
                  <c:v>5.6833330000000002</c:v>
                </c:pt>
                <c:pt idx="43">
                  <c:v>5.8166669999999998</c:v>
                </c:pt>
                <c:pt idx="44">
                  <c:v>5.95</c:v>
                </c:pt>
                <c:pt idx="45">
                  <c:v>6.0833329999999997</c:v>
                </c:pt>
                <c:pt idx="46">
                  <c:v>6.2166670000000002</c:v>
                </c:pt>
                <c:pt idx="47">
                  <c:v>6.35</c:v>
                </c:pt>
                <c:pt idx="48">
                  <c:v>6.483333</c:v>
                </c:pt>
                <c:pt idx="49">
                  <c:v>6.6166669999999996</c:v>
                </c:pt>
                <c:pt idx="50">
                  <c:v>6.75</c:v>
                </c:pt>
                <c:pt idx="51">
                  <c:v>6.8833330000000004</c:v>
                </c:pt>
                <c:pt idx="52">
                  <c:v>7.016667</c:v>
                </c:pt>
                <c:pt idx="53">
                  <c:v>7.15</c:v>
                </c:pt>
                <c:pt idx="54">
                  <c:v>7.2833329999999998</c:v>
                </c:pt>
                <c:pt idx="55">
                  <c:v>7.4166670000000003</c:v>
                </c:pt>
                <c:pt idx="56">
                  <c:v>7.55</c:v>
                </c:pt>
                <c:pt idx="57">
                  <c:v>7.6833330000000002</c:v>
                </c:pt>
                <c:pt idx="58">
                  <c:v>7.8166669999999998</c:v>
                </c:pt>
                <c:pt idx="59">
                  <c:v>7.95</c:v>
                </c:pt>
                <c:pt idx="60">
                  <c:v>8.0833329999999997</c:v>
                </c:pt>
                <c:pt idx="61">
                  <c:v>8.2166669999999993</c:v>
                </c:pt>
                <c:pt idx="62">
                  <c:v>8.35</c:v>
                </c:pt>
                <c:pt idx="63">
                  <c:v>8.483333</c:v>
                </c:pt>
                <c:pt idx="64">
                  <c:v>8.6166669999999996</c:v>
                </c:pt>
                <c:pt idx="65">
                  <c:v>8.75</c:v>
                </c:pt>
                <c:pt idx="66">
                  <c:v>8.8833330000000004</c:v>
                </c:pt>
                <c:pt idx="67">
                  <c:v>9.016667</c:v>
                </c:pt>
                <c:pt idx="68">
                  <c:v>9.15</c:v>
                </c:pt>
                <c:pt idx="69">
                  <c:v>9.2833330000000007</c:v>
                </c:pt>
                <c:pt idx="70">
                  <c:v>9.4166670000000003</c:v>
                </c:pt>
                <c:pt idx="71">
                  <c:v>9.5500000000000007</c:v>
                </c:pt>
                <c:pt idx="72">
                  <c:v>9.6833329999999993</c:v>
                </c:pt>
                <c:pt idx="73">
                  <c:v>9.8166670000000007</c:v>
                </c:pt>
                <c:pt idx="74">
                  <c:v>9.9499999999999993</c:v>
                </c:pt>
                <c:pt idx="75">
                  <c:v>10.083333</c:v>
                </c:pt>
                <c:pt idx="76">
                  <c:v>10.216666999999999</c:v>
                </c:pt>
                <c:pt idx="77">
                  <c:v>10.35</c:v>
                </c:pt>
                <c:pt idx="78">
                  <c:v>10.483333</c:v>
                </c:pt>
                <c:pt idx="79">
                  <c:v>10.616667</c:v>
                </c:pt>
                <c:pt idx="80">
                  <c:v>10.75</c:v>
                </c:pt>
                <c:pt idx="81">
                  <c:v>10.883333</c:v>
                </c:pt>
                <c:pt idx="82">
                  <c:v>11.016667</c:v>
                </c:pt>
                <c:pt idx="83">
                  <c:v>11.15</c:v>
                </c:pt>
                <c:pt idx="84">
                  <c:v>11.283333000000001</c:v>
                </c:pt>
                <c:pt idx="85">
                  <c:v>11.416667</c:v>
                </c:pt>
                <c:pt idx="86">
                  <c:v>11.55</c:v>
                </c:pt>
                <c:pt idx="87">
                  <c:v>11.683332999999999</c:v>
                </c:pt>
                <c:pt idx="88">
                  <c:v>11.816667000000001</c:v>
                </c:pt>
                <c:pt idx="89">
                  <c:v>11.95</c:v>
                </c:pt>
                <c:pt idx="90">
                  <c:v>12.083333</c:v>
                </c:pt>
                <c:pt idx="91">
                  <c:v>12.216666999999999</c:v>
                </c:pt>
                <c:pt idx="92">
                  <c:v>12.35</c:v>
                </c:pt>
                <c:pt idx="93">
                  <c:v>12.483333</c:v>
                </c:pt>
                <c:pt idx="94">
                  <c:v>12.616667</c:v>
                </c:pt>
                <c:pt idx="95">
                  <c:v>12.75</c:v>
                </c:pt>
                <c:pt idx="96">
                  <c:v>12.883333</c:v>
                </c:pt>
                <c:pt idx="97">
                  <c:v>13.016667</c:v>
                </c:pt>
                <c:pt idx="98">
                  <c:v>13.15</c:v>
                </c:pt>
                <c:pt idx="99">
                  <c:v>13.283333000000001</c:v>
                </c:pt>
                <c:pt idx="100">
                  <c:v>13.416667</c:v>
                </c:pt>
                <c:pt idx="101">
                  <c:v>13.55</c:v>
                </c:pt>
                <c:pt idx="102">
                  <c:v>13.683332999999999</c:v>
                </c:pt>
                <c:pt idx="103">
                  <c:v>13.816667000000001</c:v>
                </c:pt>
                <c:pt idx="104">
                  <c:v>13.95</c:v>
                </c:pt>
                <c:pt idx="105">
                  <c:v>14.083333</c:v>
                </c:pt>
                <c:pt idx="106">
                  <c:v>14.216666999999999</c:v>
                </c:pt>
                <c:pt idx="107">
                  <c:v>14.35</c:v>
                </c:pt>
                <c:pt idx="108">
                  <c:v>14.483333</c:v>
                </c:pt>
                <c:pt idx="109">
                  <c:v>14.616667</c:v>
                </c:pt>
                <c:pt idx="110">
                  <c:v>14.75</c:v>
                </c:pt>
                <c:pt idx="111">
                  <c:v>14.883333</c:v>
                </c:pt>
                <c:pt idx="112">
                  <c:v>15.016667</c:v>
                </c:pt>
                <c:pt idx="113">
                  <c:v>15.15</c:v>
                </c:pt>
                <c:pt idx="114">
                  <c:v>15.283333000000001</c:v>
                </c:pt>
                <c:pt idx="115">
                  <c:v>15.416667</c:v>
                </c:pt>
                <c:pt idx="116">
                  <c:v>15.55</c:v>
                </c:pt>
                <c:pt idx="117">
                  <c:v>15.683332999999999</c:v>
                </c:pt>
                <c:pt idx="118">
                  <c:v>15.816667000000001</c:v>
                </c:pt>
                <c:pt idx="119">
                  <c:v>15.95</c:v>
                </c:pt>
                <c:pt idx="120">
                  <c:v>16.083333</c:v>
                </c:pt>
                <c:pt idx="121">
                  <c:v>16.216667000000001</c:v>
                </c:pt>
                <c:pt idx="122">
                  <c:v>16.350000000000001</c:v>
                </c:pt>
                <c:pt idx="123">
                  <c:v>16.483332999999998</c:v>
                </c:pt>
                <c:pt idx="124">
                  <c:v>16.616667</c:v>
                </c:pt>
                <c:pt idx="125">
                  <c:v>16.75</c:v>
                </c:pt>
                <c:pt idx="126">
                  <c:v>16.883333</c:v>
                </c:pt>
                <c:pt idx="127">
                  <c:v>17.016667000000002</c:v>
                </c:pt>
                <c:pt idx="128">
                  <c:v>17.149999999999999</c:v>
                </c:pt>
                <c:pt idx="129">
                  <c:v>17.283332999999999</c:v>
                </c:pt>
                <c:pt idx="130">
                  <c:v>17.416667</c:v>
                </c:pt>
                <c:pt idx="131">
                  <c:v>17.55</c:v>
                </c:pt>
                <c:pt idx="132">
                  <c:v>17.683333000000001</c:v>
                </c:pt>
                <c:pt idx="133">
                  <c:v>17.816666999999999</c:v>
                </c:pt>
                <c:pt idx="134">
                  <c:v>17.95</c:v>
                </c:pt>
                <c:pt idx="135">
                  <c:v>18.083333</c:v>
                </c:pt>
                <c:pt idx="136">
                  <c:v>18.216667000000001</c:v>
                </c:pt>
                <c:pt idx="137">
                  <c:v>18.350000000000001</c:v>
                </c:pt>
                <c:pt idx="138">
                  <c:v>18.483332999999998</c:v>
                </c:pt>
                <c:pt idx="139">
                  <c:v>18.616667</c:v>
                </c:pt>
                <c:pt idx="140">
                  <c:v>18.75</c:v>
                </c:pt>
                <c:pt idx="141">
                  <c:v>18.883333</c:v>
                </c:pt>
                <c:pt idx="142">
                  <c:v>19.016667000000002</c:v>
                </c:pt>
                <c:pt idx="143">
                  <c:v>19.149999999999999</c:v>
                </c:pt>
                <c:pt idx="144">
                  <c:v>19.283332999999999</c:v>
                </c:pt>
                <c:pt idx="145">
                  <c:v>19.416667</c:v>
                </c:pt>
                <c:pt idx="146">
                  <c:v>19.55</c:v>
                </c:pt>
                <c:pt idx="147">
                  <c:v>19.683333000000001</c:v>
                </c:pt>
                <c:pt idx="148">
                  <c:v>19.816666999999999</c:v>
                </c:pt>
                <c:pt idx="149">
                  <c:v>19.95</c:v>
                </c:pt>
                <c:pt idx="150">
                  <c:v>20.083333</c:v>
                </c:pt>
                <c:pt idx="151">
                  <c:v>20.216667000000001</c:v>
                </c:pt>
                <c:pt idx="152">
                  <c:v>20.350000000000001</c:v>
                </c:pt>
                <c:pt idx="153">
                  <c:v>20.483332999999998</c:v>
                </c:pt>
                <c:pt idx="154">
                  <c:v>20.616667</c:v>
                </c:pt>
                <c:pt idx="155">
                  <c:v>20.75</c:v>
                </c:pt>
                <c:pt idx="156">
                  <c:v>20.883333</c:v>
                </c:pt>
                <c:pt idx="157">
                  <c:v>21.016667000000002</c:v>
                </c:pt>
                <c:pt idx="158">
                  <c:v>21.15</c:v>
                </c:pt>
                <c:pt idx="159">
                  <c:v>21.283332999999999</c:v>
                </c:pt>
                <c:pt idx="160">
                  <c:v>21.416667</c:v>
                </c:pt>
                <c:pt idx="161">
                  <c:v>21.55</c:v>
                </c:pt>
                <c:pt idx="162">
                  <c:v>21.683333000000001</c:v>
                </c:pt>
                <c:pt idx="163">
                  <c:v>21.816666999999999</c:v>
                </c:pt>
                <c:pt idx="164">
                  <c:v>21.95</c:v>
                </c:pt>
                <c:pt idx="165">
                  <c:v>22.083333</c:v>
                </c:pt>
                <c:pt idx="166">
                  <c:v>22.216667000000001</c:v>
                </c:pt>
                <c:pt idx="167">
                  <c:v>22.35</c:v>
                </c:pt>
                <c:pt idx="168">
                  <c:v>22.483332999999998</c:v>
                </c:pt>
                <c:pt idx="169">
                  <c:v>22.616667</c:v>
                </c:pt>
                <c:pt idx="170">
                  <c:v>22.75</c:v>
                </c:pt>
                <c:pt idx="171">
                  <c:v>22.883333</c:v>
                </c:pt>
                <c:pt idx="172">
                  <c:v>23.016667000000002</c:v>
                </c:pt>
                <c:pt idx="173">
                  <c:v>23.15</c:v>
                </c:pt>
                <c:pt idx="174">
                  <c:v>23.283332999999999</c:v>
                </c:pt>
                <c:pt idx="175">
                  <c:v>23.416667</c:v>
                </c:pt>
                <c:pt idx="176">
                  <c:v>23.55</c:v>
                </c:pt>
                <c:pt idx="177">
                  <c:v>23.683333000000001</c:v>
                </c:pt>
                <c:pt idx="178">
                  <c:v>23.816666999999999</c:v>
                </c:pt>
                <c:pt idx="179">
                  <c:v>23.95</c:v>
                </c:pt>
                <c:pt idx="180">
                  <c:v>24.083333</c:v>
                </c:pt>
                <c:pt idx="181">
                  <c:v>24.216667000000001</c:v>
                </c:pt>
                <c:pt idx="182">
                  <c:v>24.35</c:v>
                </c:pt>
                <c:pt idx="183">
                  <c:v>24.483332999999998</c:v>
                </c:pt>
                <c:pt idx="184">
                  <c:v>24.616667</c:v>
                </c:pt>
                <c:pt idx="185">
                  <c:v>24.75</c:v>
                </c:pt>
                <c:pt idx="186">
                  <c:v>24.883333</c:v>
                </c:pt>
                <c:pt idx="187">
                  <c:v>25.016667000000002</c:v>
                </c:pt>
                <c:pt idx="188">
                  <c:v>25.15</c:v>
                </c:pt>
                <c:pt idx="189">
                  <c:v>25.283332999999999</c:v>
                </c:pt>
                <c:pt idx="190">
                  <c:v>25.416667</c:v>
                </c:pt>
                <c:pt idx="191">
                  <c:v>25.55</c:v>
                </c:pt>
                <c:pt idx="192">
                  <c:v>25.683333000000001</c:v>
                </c:pt>
                <c:pt idx="193">
                  <c:v>25.816666999999999</c:v>
                </c:pt>
                <c:pt idx="194">
                  <c:v>25.95</c:v>
                </c:pt>
                <c:pt idx="195">
                  <c:v>26.083333</c:v>
                </c:pt>
                <c:pt idx="196">
                  <c:v>26.216667000000001</c:v>
                </c:pt>
                <c:pt idx="197">
                  <c:v>26.35</c:v>
                </c:pt>
                <c:pt idx="198">
                  <c:v>26.483332999999998</c:v>
                </c:pt>
                <c:pt idx="199">
                  <c:v>26.616667</c:v>
                </c:pt>
                <c:pt idx="200">
                  <c:v>26.75</c:v>
                </c:pt>
                <c:pt idx="201">
                  <c:v>26.883333</c:v>
                </c:pt>
                <c:pt idx="202">
                  <c:v>27.016667000000002</c:v>
                </c:pt>
                <c:pt idx="203">
                  <c:v>27.15</c:v>
                </c:pt>
                <c:pt idx="204">
                  <c:v>27.283332999999999</c:v>
                </c:pt>
                <c:pt idx="205">
                  <c:v>27.416667</c:v>
                </c:pt>
                <c:pt idx="206">
                  <c:v>27.55</c:v>
                </c:pt>
                <c:pt idx="207">
                  <c:v>27.683333000000001</c:v>
                </c:pt>
                <c:pt idx="208">
                  <c:v>27.816666999999999</c:v>
                </c:pt>
                <c:pt idx="209">
                  <c:v>27.95</c:v>
                </c:pt>
                <c:pt idx="210">
                  <c:v>28.083333</c:v>
                </c:pt>
                <c:pt idx="211">
                  <c:v>28.216667000000001</c:v>
                </c:pt>
                <c:pt idx="212">
                  <c:v>28.35</c:v>
                </c:pt>
                <c:pt idx="213">
                  <c:v>28.483332999999998</c:v>
                </c:pt>
                <c:pt idx="214">
                  <c:v>28.616667</c:v>
                </c:pt>
                <c:pt idx="215">
                  <c:v>28.75</c:v>
                </c:pt>
                <c:pt idx="216">
                  <c:v>28.883333</c:v>
                </c:pt>
                <c:pt idx="217">
                  <c:v>29.016667000000002</c:v>
                </c:pt>
                <c:pt idx="218">
                  <c:v>29.15</c:v>
                </c:pt>
                <c:pt idx="219">
                  <c:v>29.283332999999999</c:v>
                </c:pt>
                <c:pt idx="220">
                  <c:v>29.416667</c:v>
                </c:pt>
                <c:pt idx="221">
                  <c:v>29.55</c:v>
                </c:pt>
                <c:pt idx="222">
                  <c:v>29.683333000000001</c:v>
                </c:pt>
                <c:pt idx="223">
                  <c:v>29.816666999999999</c:v>
                </c:pt>
                <c:pt idx="224">
                  <c:v>29.95</c:v>
                </c:pt>
                <c:pt idx="225">
                  <c:v>30.083333</c:v>
                </c:pt>
                <c:pt idx="226">
                  <c:v>30.216667000000001</c:v>
                </c:pt>
                <c:pt idx="227">
                  <c:v>30.35</c:v>
                </c:pt>
                <c:pt idx="228">
                  <c:v>30.483332999999998</c:v>
                </c:pt>
                <c:pt idx="229">
                  <c:v>30.616667</c:v>
                </c:pt>
                <c:pt idx="230">
                  <c:v>30.75</c:v>
                </c:pt>
                <c:pt idx="231">
                  <c:v>30.883333</c:v>
                </c:pt>
                <c:pt idx="232">
                  <c:v>31.016667000000002</c:v>
                </c:pt>
                <c:pt idx="233">
                  <c:v>31.15</c:v>
                </c:pt>
                <c:pt idx="234">
                  <c:v>31.283332999999999</c:v>
                </c:pt>
                <c:pt idx="235">
                  <c:v>31.416667</c:v>
                </c:pt>
                <c:pt idx="236">
                  <c:v>31.55</c:v>
                </c:pt>
                <c:pt idx="237">
                  <c:v>31.683333000000001</c:v>
                </c:pt>
                <c:pt idx="238">
                  <c:v>31.816666999999999</c:v>
                </c:pt>
                <c:pt idx="239">
                  <c:v>31.95</c:v>
                </c:pt>
                <c:pt idx="240">
                  <c:v>32.083333000000003</c:v>
                </c:pt>
                <c:pt idx="241">
                  <c:v>32.216667000000001</c:v>
                </c:pt>
                <c:pt idx="242">
                  <c:v>32.35</c:v>
                </c:pt>
                <c:pt idx="243">
                  <c:v>32.483333000000002</c:v>
                </c:pt>
                <c:pt idx="244">
                  <c:v>32.616667</c:v>
                </c:pt>
                <c:pt idx="245">
                  <c:v>32.75</c:v>
                </c:pt>
                <c:pt idx="246">
                  <c:v>32.883333</c:v>
                </c:pt>
                <c:pt idx="247">
                  <c:v>33.016666999999998</c:v>
                </c:pt>
                <c:pt idx="248">
                  <c:v>33.15</c:v>
                </c:pt>
                <c:pt idx="249">
                  <c:v>33.283332999999999</c:v>
                </c:pt>
                <c:pt idx="250">
                  <c:v>33.416666999999997</c:v>
                </c:pt>
                <c:pt idx="251">
                  <c:v>33.549999999999997</c:v>
                </c:pt>
                <c:pt idx="252">
                  <c:v>33.683332999999998</c:v>
                </c:pt>
                <c:pt idx="253">
                  <c:v>33.816667000000002</c:v>
                </c:pt>
                <c:pt idx="254">
                  <c:v>33.950000000000003</c:v>
                </c:pt>
                <c:pt idx="255">
                  <c:v>34.083333000000003</c:v>
                </c:pt>
                <c:pt idx="256">
                  <c:v>34.216667000000001</c:v>
                </c:pt>
                <c:pt idx="257">
                  <c:v>34.35</c:v>
                </c:pt>
                <c:pt idx="258">
                  <c:v>34.483333000000002</c:v>
                </c:pt>
                <c:pt idx="259">
                  <c:v>34.616667</c:v>
                </c:pt>
                <c:pt idx="260">
                  <c:v>34.75</c:v>
                </c:pt>
                <c:pt idx="261">
                  <c:v>34.883333</c:v>
                </c:pt>
                <c:pt idx="262">
                  <c:v>35.016666999999998</c:v>
                </c:pt>
                <c:pt idx="263">
                  <c:v>35.15</c:v>
                </c:pt>
                <c:pt idx="264">
                  <c:v>35.283332999999999</c:v>
                </c:pt>
                <c:pt idx="265">
                  <c:v>35.416666999999997</c:v>
                </c:pt>
                <c:pt idx="266">
                  <c:v>35.549999999999997</c:v>
                </c:pt>
                <c:pt idx="267">
                  <c:v>35.683332999999998</c:v>
                </c:pt>
                <c:pt idx="268">
                  <c:v>35.816667000000002</c:v>
                </c:pt>
                <c:pt idx="269">
                  <c:v>35.950000000000003</c:v>
                </c:pt>
                <c:pt idx="270">
                  <c:v>36.083333000000003</c:v>
                </c:pt>
                <c:pt idx="271">
                  <c:v>36.216667000000001</c:v>
                </c:pt>
                <c:pt idx="272">
                  <c:v>36.35</c:v>
                </c:pt>
                <c:pt idx="273">
                  <c:v>36.483333000000002</c:v>
                </c:pt>
                <c:pt idx="274">
                  <c:v>36.616667</c:v>
                </c:pt>
                <c:pt idx="275">
                  <c:v>36.75</c:v>
                </c:pt>
                <c:pt idx="276">
                  <c:v>36.883333</c:v>
                </c:pt>
                <c:pt idx="277">
                  <c:v>37.016666999999998</c:v>
                </c:pt>
                <c:pt idx="278">
                  <c:v>37.15</c:v>
                </c:pt>
                <c:pt idx="279">
                  <c:v>37.283332999999999</c:v>
                </c:pt>
                <c:pt idx="280">
                  <c:v>37.416666999999997</c:v>
                </c:pt>
                <c:pt idx="281">
                  <c:v>37.549999999999997</c:v>
                </c:pt>
                <c:pt idx="282">
                  <c:v>37.683332999999998</c:v>
                </c:pt>
              </c:numCache>
            </c:numRef>
          </c:xVal>
          <c:yVal>
            <c:numRef>
              <c:f>argininramide!$D$2:$D$284</c:f>
              <c:numCache>
                <c:formatCode>General</c:formatCode>
                <c:ptCount val="283"/>
                <c:pt idx="0">
                  <c:v>4.8244410000000002</c:v>
                </c:pt>
                <c:pt idx="1">
                  <c:v>4.8254400000000004</c:v>
                </c:pt>
                <c:pt idx="2">
                  <c:v>4.826454</c:v>
                </c:pt>
                <c:pt idx="3">
                  <c:v>4.8275090000000001</c:v>
                </c:pt>
                <c:pt idx="4">
                  <c:v>4.8286020000000001</c:v>
                </c:pt>
                <c:pt idx="5">
                  <c:v>4.8296840000000003</c:v>
                </c:pt>
                <c:pt idx="6">
                  <c:v>4.8307089999999997</c:v>
                </c:pt>
                <c:pt idx="7">
                  <c:v>4.8316809999999997</c:v>
                </c:pt>
                <c:pt idx="8">
                  <c:v>4.832605</c:v>
                </c:pt>
                <c:pt idx="9">
                  <c:v>4.8334780000000004</c:v>
                </c:pt>
                <c:pt idx="10">
                  <c:v>4.8342980000000004</c:v>
                </c:pt>
                <c:pt idx="11">
                  <c:v>4.8350590000000002</c:v>
                </c:pt>
                <c:pt idx="12">
                  <c:v>4.8357609999999998</c:v>
                </c:pt>
                <c:pt idx="13">
                  <c:v>4.836398</c:v>
                </c:pt>
                <c:pt idx="14">
                  <c:v>4.8369679999999997</c:v>
                </c:pt>
                <c:pt idx="15">
                  <c:v>4.8374730000000001</c:v>
                </c:pt>
                <c:pt idx="16">
                  <c:v>4.8379519999999996</c:v>
                </c:pt>
                <c:pt idx="17">
                  <c:v>4.838457</c:v>
                </c:pt>
                <c:pt idx="18">
                  <c:v>4.8390240000000002</c:v>
                </c:pt>
                <c:pt idx="19">
                  <c:v>4.8396590000000002</c:v>
                </c:pt>
                <c:pt idx="20">
                  <c:v>4.8403530000000003</c:v>
                </c:pt>
                <c:pt idx="21">
                  <c:v>4.8410890000000002</c:v>
                </c:pt>
                <c:pt idx="22">
                  <c:v>4.8418450000000002</c:v>
                </c:pt>
                <c:pt idx="23">
                  <c:v>4.8426109999999998</c:v>
                </c:pt>
                <c:pt idx="24">
                  <c:v>4.843388</c:v>
                </c:pt>
                <c:pt idx="25">
                  <c:v>4.8441710000000002</c:v>
                </c:pt>
                <c:pt idx="26">
                  <c:v>4.8449289999999996</c:v>
                </c:pt>
                <c:pt idx="27">
                  <c:v>4.8456409999999996</c:v>
                </c:pt>
                <c:pt idx="28">
                  <c:v>4.8463349999999998</c:v>
                </c:pt>
                <c:pt idx="29">
                  <c:v>4.8470339999999998</c:v>
                </c:pt>
                <c:pt idx="30">
                  <c:v>4.8477100000000002</c:v>
                </c:pt>
                <c:pt idx="31">
                  <c:v>4.8483080000000003</c:v>
                </c:pt>
                <c:pt idx="32">
                  <c:v>4.8487840000000002</c:v>
                </c:pt>
                <c:pt idx="33">
                  <c:v>4.849145</c:v>
                </c:pt>
                <c:pt idx="34">
                  <c:v>4.8494130000000002</c:v>
                </c:pt>
                <c:pt idx="35">
                  <c:v>4.8496119999999996</c:v>
                </c:pt>
                <c:pt idx="36">
                  <c:v>4.8497630000000003</c:v>
                </c:pt>
                <c:pt idx="37">
                  <c:v>4.8498900000000003</c:v>
                </c:pt>
                <c:pt idx="38">
                  <c:v>4.8500139999999998</c:v>
                </c:pt>
                <c:pt idx="39">
                  <c:v>4.8501580000000004</c:v>
                </c:pt>
                <c:pt idx="40">
                  <c:v>4.8503449999999999</c:v>
                </c:pt>
                <c:pt idx="41">
                  <c:v>4.8505979999999997</c:v>
                </c:pt>
                <c:pt idx="42">
                  <c:v>4.8509380000000002</c:v>
                </c:pt>
                <c:pt idx="43">
                  <c:v>4.8513820000000001</c:v>
                </c:pt>
                <c:pt idx="44">
                  <c:v>4.8519160000000001</c:v>
                </c:pt>
                <c:pt idx="45">
                  <c:v>4.8525090000000004</c:v>
                </c:pt>
                <c:pt idx="46">
                  <c:v>4.8531269999999997</c:v>
                </c:pt>
                <c:pt idx="47">
                  <c:v>4.8537610000000004</c:v>
                </c:pt>
                <c:pt idx="48">
                  <c:v>4.8544270000000003</c:v>
                </c:pt>
                <c:pt idx="49">
                  <c:v>4.8551409999999997</c:v>
                </c:pt>
                <c:pt idx="50">
                  <c:v>4.8558859999999999</c:v>
                </c:pt>
                <c:pt idx="51">
                  <c:v>4.8566159999999998</c:v>
                </c:pt>
                <c:pt idx="52">
                  <c:v>4.8572850000000001</c:v>
                </c:pt>
                <c:pt idx="53">
                  <c:v>4.8578570000000001</c:v>
                </c:pt>
                <c:pt idx="54">
                  <c:v>4.8583259999999999</c:v>
                </c:pt>
                <c:pt idx="55">
                  <c:v>4.8586900000000002</c:v>
                </c:pt>
                <c:pt idx="56">
                  <c:v>4.8589399999999996</c:v>
                </c:pt>
                <c:pt idx="57">
                  <c:v>4.8590619999999998</c:v>
                </c:pt>
                <c:pt idx="58">
                  <c:v>4.8590809999999998</c:v>
                </c:pt>
                <c:pt idx="59">
                  <c:v>4.8590210000000003</c:v>
                </c:pt>
                <c:pt idx="60">
                  <c:v>4.8589099999999998</c:v>
                </c:pt>
                <c:pt idx="61">
                  <c:v>4.8587720000000001</c:v>
                </c:pt>
                <c:pt idx="62">
                  <c:v>4.8586330000000002</c:v>
                </c:pt>
                <c:pt idx="63">
                  <c:v>4.8585200000000004</c:v>
                </c:pt>
                <c:pt idx="64">
                  <c:v>4.8584569999999996</c:v>
                </c:pt>
                <c:pt idx="65">
                  <c:v>4.8584709999999998</c:v>
                </c:pt>
                <c:pt idx="66">
                  <c:v>4.8585880000000001</c:v>
                </c:pt>
                <c:pt idx="67">
                  <c:v>4.8588310000000003</c:v>
                </c:pt>
                <c:pt idx="68">
                  <c:v>4.8592029999999999</c:v>
                </c:pt>
                <c:pt idx="69">
                  <c:v>4.8596789999999999</c:v>
                </c:pt>
                <c:pt idx="70">
                  <c:v>4.8602309999999997</c:v>
                </c:pt>
                <c:pt idx="71">
                  <c:v>4.8608289999999998</c:v>
                </c:pt>
                <c:pt idx="72">
                  <c:v>4.8614300000000004</c:v>
                </c:pt>
                <c:pt idx="73">
                  <c:v>4.8619899999999996</c:v>
                </c:pt>
                <c:pt idx="74">
                  <c:v>4.8624929999999997</c:v>
                </c:pt>
                <c:pt idx="75">
                  <c:v>4.8629629999999997</c:v>
                </c:pt>
                <c:pt idx="76">
                  <c:v>4.863435</c:v>
                </c:pt>
                <c:pt idx="77">
                  <c:v>4.8639210000000004</c:v>
                </c:pt>
                <c:pt idx="78">
                  <c:v>4.8643850000000004</c:v>
                </c:pt>
                <c:pt idx="79">
                  <c:v>4.8647729999999996</c:v>
                </c:pt>
                <c:pt idx="80">
                  <c:v>4.8650549999999999</c:v>
                </c:pt>
                <c:pt idx="81">
                  <c:v>4.8651999999999997</c:v>
                </c:pt>
                <c:pt idx="82">
                  <c:v>4.8651989999999996</c:v>
                </c:pt>
                <c:pt idx="83">
                  <c:v>4.8650770000000003</c:v>
                </c:pt>
                <c:pt idx="84">
                  <c:v>4.8648660000000001</c:v>
                </c:pt>
                <c:pt idx="85">
                  <c:v>4.8645969999999998</c:v>
                </c:pt>
                <c:pt idx="86">
                  <c:v>4.8643020000000003</c:v>
                </c:pt>
                <c:pt idx="87">
                  <c:v>4.8640129999999999</c:v>
                </c:pt>
                <c:pt idx="88">
                  <c:v>4.8637610000000002</c:v>
                </c:pt>
                <c:pt idx="89">
                  <c:v>4.8635770000000003</c:v>
                </c:pt>
                <c:pt idx="90">
                  <c:v>4.8634940000000002</c:v>
                </c:pt>
                <c:pt idx="91">
                  <c:v>4.8635419999999998</c:v>
                </c:pt>
                <c:pt idx="92">
                  <c:v>4.863753</c:v>
                </c:pt>
                <c:pt idx="93">
                  <c:v>4.8641329999999998</c:v>
                </c:pt>
                <c:pt idx="94">
                  <c:v>4.8646450000000003</c:v>
                </c:pt>
                <c:pt idx="95">
                  <c:v>4.8652379999999997</c:v>
                </c:pt>
                <c:pt idx="96">
                  <c:v>4.865869</c:v>
                </c:pt>
                <c:pt idx="97">
                  <c:v>4.8664940000000003</c:v>
                </c:pt>
                <c:pt idx="98">
                  <c:v>4.8670710000000001</c:v>
                </c:pt>
                <c:pt idx="99">
                  <c:v>4.8675709999999999</c:v>
                </c:pt>
                <c:pt idx="100">
                  <c:v>4.8679690000000004</c:v>
                </c:pt>
                <c:pt idx="101">
                  <c:v>4.868239</c:v>
                </c:pt>
                <c:pt idx="102">
                  <c:v>4.8683750000000003</c:v>
                </c:pt>
                <c:pt idx="103">
                  <c:v>4.8683880000000004</c:v>
                </c:pt>
                <c:pt idx="104">
                  <c:v>4.8682860000000003</c:v>
                </c:pt>
                <c:pt idx="105">
                  <c:v>4.8680770000000004</c:v>
                </c:pt>
                <c:pt idx="106">
                  <c:v>4.8677700000000002</c:v>
                </c:pt>
                <c:pt idx="107">
                  <c:v>4.8673679999999999</c:v>
                </c:pt>
                <c:pt idx="108">
                  <c:v>4.8668950000000004</c:v>
                </c:pt>
                <c:pt idx="109">
                  <c:v>4.866384</c:v>
                </c:pt>
                <c:pt idx="110">
                  <c:v>4.8658679999999999</c:v>
                </c:pt>
                <c:pt idx="111">
                  <c:v>4.8653789999999999</c:v>
                </c:pt>
                <c:pt idx="112">
                  <c:v>4.8649500000000003</c:v>
                </c:pt>
                <c:pt idx="113">
                  <c:v>4.8646140000000004</c:v>
                </c:pt>
                <c:pt idx="114">
                  <c:v>4.8644040000000004</c:v>
                </c:pt>
                <c:pt idx="115">
                  <c:v>4.8643510000000001</c:v>
                </c:pt>
                <c:pt idx="116">
                  <c:v>4.8644860000000003</c:v>
                </c:pt>
                <c:pt idx="117">
                  <c:v>4.864808</c:v>
                </c:pt>
                <c:pt idx="118">
                  <c:v>4.8652829999999998</c:v>
                </c:pt>
                <c:pt idx="119">
                  <c:v>4.8658650000000003</c:v>
                </c:pt>
                <c:pt idx="120">
                  <c:v>4.866492</c:v>
                </c:pt>
                <c:pt idx="121">
                  <c:v>4.8671220000000002</c:v>
                </c:pt>
                <c:pt idx="122">
                  <c:v>4.867737</c:v>
                </c:pt>
                <c:pt idx="123">
                  <c:v>4.868328</c:v>
                </c:pt>
                <c:pt idx="124">
                  <c:v>4.8688779999999996</c:v>
                </c:pt>
                <c:pt idx="125">
                  <c:v>4.8693549999999997</c:v>
                </c:pt>
                <c:pt idx="126">
                  <c:v>4.8697660000000003</c:v>
                </c:pt>
                <c:pt idx="127">
                  <c:v>4.8701319999999999</c:v>
                </c:pt>
                <c:pt idx="128">
                  <c:v>4.8704400000000003</c:v>
                </c:pt>
                <c:pt idx="129">
                  <c:v>4.870673</c:v>
                </c:pt>
                <c:pt idx="130">
                  <c:v>4.8708210000000003</c:v>
                </c:pt>
                <c:pt idx="131">
                  <c:v>4.8708580000000001</c:v>
                </c:pt>
                <c:pt idx="132">
                  <c:v>4.8707659999999997</c:v>
                </c:pt>
                <c:pt idx="133">
                  <c:v>4.8705610000000004</c:v>
                </c:pt>
                <c:pt idx="134">
                  <c:v>4.8702719999999999</c:v>
                </c:pt>
                <c:pt idx="135">
                  <c:v>4.8699310000000002</c:v>
                </c:pt>
                <c:pt idx="136">
                  <c:v>4.869567</c:v>
                </c:pt>
                <c:pt idx="137">
                  <c:v>4.8692099999999998</c:v>
                </c:pt>
                <c:pt idx="138">
                  <c:v>4.8688900000000004</c:v>
                </c:pt>
                <c:pt idx="139">
                  <c:v>4.8686379999999998</c:v>
                </c:pt>
                <c:pt idx="140">
                  <c:v>4.8684830000000003</c:v>
                </c:pt>
                <c:pt idx="141">
                  <c:v>4.8684539999999998</c:v>
                </c:pt>
                <c:pt idx="142">
                  <c:v>4.8685549999999997</c:v>
                </c:pt>
                <c:pt idx="143">
                  <c:v>4.8687469999999999</c:v>
                </c:pt>
                <c:pt idx="144">
                  <c:v>4.86897</c:v>
                </c:pt>
                <c:pt idx="145">
                  <c:v>4.8691829999999996</c:v>
                </c:pt>
                <c:pt idx="146">
                  <c:v>4.8693980000000003</c:v>
                </c:pt>
                <c:pt idx="147">
                  <c:v>4.8696489999999999</c:v>
                </c:pt>
                <c:pt idx="148">
                  <c:v>4.8699760000000003</c:v>
                </c:pt>
                <c:pt idx="149">
                  <c:v>4.870393</c:v>
                </c:pt>
                <c:pt idx="150">
                  <c:v>4.8708819999999999</c:v>
                </c:pt>
                <c:pt idx="151">
                  <c:v>4.8713959999999998</c:v>
                </c:pt>
                <c:pt idx="152">
                  <c:v>4.8718760000000003</c:v>
                </c:pt>
                <c:pt idx="153">
                  <c:v>4.8722570000000003</c:v>
                </c:pt>
                <c:pt idx="154">
                  <c:v>4.8724920000000003</c:v>
                </c:pt>
                <c:pt idx="155">
                  <c:v>4.8725540000000001</c:v>
                </c:pt>
                <c:pt idx="156">
                  <c:v>4.8724449999999999</c:v>
                </c:pt>
                <c:pt idx="157">
                  <c:v>4.8721870000000003</c:v>
                </c:pt>
                <c:pt idx="158">
                  <c:v>4.8718110000000001</c:v>
                </c:pt>
                <c:pt idx="159">
                  <c:v>4.8713509999999998</c:v>
                </c:pt>
                <c:pt idx="160">
                  <c:v>4.8708419999999997</c:v>
                </c:pt>
                <c:pt idx="161">
                  <c:v>4.8703209999999997</c:v>
                </c:pt>
                <c:pt idx="162">
                  <c:v>4.869821</c:v>
                </c:pt>
                <c:pt idx="163">
                  <c:v>4.8693790000000003</c:v>
                </c:pt>
                <c:pt idx="164">
                  <c:v>4.8690290000000003</c:v>
                </c:pt>
                <c:pt idx="165">
                  <c:v>4.8688060000000002</c:v>
                </c:pt>
                <c:pt idx="166">
                  <c:v>4.8687469999999999</c:v>
                </c:pt>
                <c:pt idx="167">
                  <c:v>4.8688820000000002</c:v>
                </c:pt>
                <c:pt idx="168">
                  <c:v>4.8692070000000003</c:v>
                </c:pt>
                <c:pt idx="169">
                  <c:v>4.8696729999999997</c:v>
                </c:pt>
                <c:pt idx="170">
                  <c:v>4.8702209999999999</c:v>
                </c:pt>
                <c:pt idx="171">
                  <c:v>4.8708030000000004</c:v>
                </c:pt>
                <c:pt idx="172">
                  <c:v>4.871378</c:v>
                </c:pt>
                <c:pt idx="173">
                  <c:v>4.8719219999999996</c:v>
                </c:pt>
                <c:pt idx="174">
                  <c:v>4.8724280000000002</c:v>
                </c:pt>
                <c:pt idx="175">
                  <c:v>4.872903</c:v>
                </c:pt>
                <c:pt idx="176">
                  <c:v>4.873348</c:v>
                </c:pt>
                <c:pt idx="177">
                  <c:v>4.8737409999999999</c:v>
                </c:pt>
                <c:pt idx="178">
                  <c:v>4.8740420000000002</c:v>
                </c:pt>
                <c:pt idx="179">
                  <c:v>4.8742380000000001</c:v>
                </c:pt>
                <c:pt idx="180">
                  <c:v>4.8743049999999997</c:v>
                </c:pt>
                <c:pt idx="181">
                  <c:v>4.8741890000000003</c:v>
                </c:pt>
                <c:pt idx="182">
                  <c:v>4.8738720000000004</c:v>
                </c:pt>
                <c:pt idx="183">
                  <c:v>4.8733919999999999</c:v>
                </c:pt>
                <c:pt idx="184">
                  <c:v>4.8728009999999999</c:v>
                </c:pt>
                <c:pt idx="185">
                  <c:v>4.8721500000000004</c:v>
                </c:pt>
                <c:pt idx="186">
                  <c:v>4.8714890000000004</c:v>
                </c:pt>
                <c:pt idx="187">
                  <c:v>4.8708720000000003</c:v>
                </c:pt>
                <c:pt idx="188">
                  <c:v>4.8703500000000002</c:v>
                </c:pt>
                <c:pt idx="189">
                  <c:v>4.8699729999999999</c:v>
                </c:pt>
                <c:pt idx="190">
                  <c:v>4.8697939999999997</c:v>
                </c:pt>
                <c:pt idx="191">
                  <c:v>4.8698569999999997</c:v>
                </c:pt>
                <c:pt idx="192">
                  <c:v>4.8701759999999998</c:v>
                </c:pt>
                <c:pt idx="193">
                  <c:v>4.8707039999999999</c:v>
                </c:pt>
                <c:pt idx="194">
                  <c:v>4.8713420000000003</c:v>
                </c:pt>
                <c:pt idx="195">
                  <c:v>4.8719710000000003</c:v>
                </c:pt>
                <c:pt idx="196">
                  <c:v>4.8724949999999998</c:v>
                </c:pt>
                <c:pt idx="197">
                  <c:v>4.8728910000000001</c:v>
                </c:pt>
                <c:pt idx="198">
                  <c:v>4.8731869999999997</c:v>
                </c:pt>
                <c:pt idx="199">
                  <c:v>4.8734299999999999</c:v>
                </c:pt>
                <c:pt idx="200">
                  <c:v>4.873659</c:v>
                </c:pt>
                <c:pt idx="201">
                  <c:v>4.8738849999999996</c:v>
                </c:pt>
                <c:pt idx="202">
                  <c:v>4.8740740000000002</c:v>
                </c:pt>
                <c:pt idx="203">
                  <c:v>4.8741709999999996</c:v>
                </c:pt>
                <c:pt idx="204">
                  <c:v>4.8741260000000004</c:v>
                </c:pt>
                <c:pt idx="205">
                  <c:v>4.8739270000000001</c:v>
                </c:pt>
                <c:pt idx="206">
                  <c:v>4.8736110000000004</c:v>
                </c:pt>
                <c:pt idx="207">
                  <c:v>4.8732300000000004</c:v>
                </c:pt>
                <c:pt idx="208">
                  <c:v>4.8728170000000004</c:v>
                </c:pt>
                <c:pt idx="209">
                  <c:v>4.872401</c:v>
                </c:pt>
                <c:pt idx="210">
                  <c:v>4.8720090000000003</c:v>
                </c:pt>
                <c:pt idx="211">
                  <c:v>4.8716670000000004</c:v>
                </c:pt>
                <c:pt idx="212">
                  <c:v>4.8714029999999999</c:v>
                </c:pt>
                <c:pt idx="213">
                  <c:v>4.8712439999999999</c:v>
                </c:pt>
                <c:pt idx="214">
                  <c:v>4.8712179999999998</c:v>
                </c:pt>
                <c:pt idx="215">
                  <c:v>4.8713490000000004</c:v>
                </c:pt>
                <c:pt idx="216">
                  <c:v>4.8716299999999997</c:v>
                </c:pt>
                <c:pt idx="217">
                  <c:v>4.872001</c:v>
                </c:pt>
                <c:pt idx="218">
                  <c:v>4.8723960000000002</c:v>
                </c:pt>
                <c:pt idx="219">
                  <c:v>4.8727729999999996</c:v>
                </c:pt>
                <c:pt idx="220">
                  <c:v>4.8731140000000002</c:v>
                </c:pt>
                <c:pt idx="221">
                  <c:v>4.8734089999999997</c:v>
                </c:pt>
                <c:pt idx="222">
                  <c:v>4.8736540000000002</c:v>
                </c:pt>
                <c:pt idx="223">
                  <c:v>4.8738760000000001</c:v>
                </c:pt>
                <c:pt idx="224">
                  <c:v>4.8741269999999997</c:v>
                </c:pt>
                <c:pt idx="225">
                  <c:v>4.8744259999999997</c:v>
                </c:pt>
                <c:pt idx="226">
                  <c:v>4.8747639999999999</c:v>
                </c:pt>
                <c:pt idx="227">
                  <c:v>4.8750910000000003</c:v>
                </c:pt>
                <c:pt idx="228">
                  <c:v>4.8753359999999999</c:v>
                </c:pt>
                <c:pt idx="229">
                  <c:v>4.8754400000000002</c:v>
                </c:pt>
                <c:pt idx="230">
                  <c:v>4.8753859999999998</c:v>
                </c:pt>
                <c:pt idx="231">
                  <c:v>4.8751949999999997</c:v>
                </c:pt>
                <c:pt idx="232">
                  <c:v>4.8749079999999996</c:v>
                </c:pt>
                <c:pt idx="233">
                  <c:v>4.8745609999999999</c:v>
                </c:pt>
                <c:pt idx="234">
                  <c:v>4.87418</c:v>
                </c:pt>
                <c:pt idx="235">
                  <c:v>4.8737880000000002</c:v>
                </c:pt>
                <c:pt idx="236">
                  <c:v>4.8734120000000001</c:v>
                </c:pt>
                <c:pt idx="237">
                  <c:v>4.873075</c:v>
                </c:pt>
                <c:pt idx="238">
                  <c:v>4.8728020000000001</c:v>
                </c:pt>
                <c:pt idx="239">
                  <c:v>4.872617</c:v>
                </c:pt>
                <c:pt idx="240">
                  <c:v>4.8725459999999998</c:v>
                </c:pt>
                <c:pt idx="241">
                  <c:v>4.8726039999999999</c:v>
                </c:pt>
                <c:pt idx="242">
                  <c:v>4.8727910000000003</c:v>
                </c:pt>
                <c:pt idx="243">
                  <c:v>4.8731010000000001</c:v>
                </c:pt>
                <c:pt idx="244">
                  <c:v>4.8735179999999998</c:v>
                </c:pt>
                <c:pt idx="245">
                  <c:v>4.8739990000000004</c:v>
                </c:pt>
                <c:pt idx="246">
                  <c:v>4.8744839999999998</c:v>
                </c:pt>
                <c:pt idx="247">
                  <c:v>4.8749380000000002</c:v>
                </c:pt>
                <c:pt idx="248">
                  <c:v>4.8753669999999998</c:v>
                </c:pt>
                <c:pt idx="249">
                  <c:v>4.8757809999999999</c:v>
                </c:pt>
                <c:pt idx="250">
                  <c:v>4.8761780000000003</c:v>
                </c:pt>
                <c:pt idx="251">
                  <c:v>4.8765400000000003</c:v>
                </c:pt>
                <c:pt idx="252">
                  <c:v>4.8768390000000004</c:v>
                </c:pt>
                <c:pt idx="253">
                  <c:v>4.8770490000000004</c:v>
                </c:pt>
                <c:pt idx="254">
                  <c:v>4.8771760000000004</c:v>
                </c:pt>
                <c:pt idx="255">
                  <c:v>4.8772260000000003</c:v>
                </c:pt>
                <c:pt idx="256">
                  <c:v>4.8771620000000002</c:v>
                </c:pt>
                <c:pt idx="257">
                  <c:v>4.8769410000000004</c:v>
                </c:pt>
                <c:pt idx="258">
                  <c:v>4.8765770000000002</c:v>
                </c:pt>
                <c:pt idx="259">
                  <c:v>4.8761099999999997</c:v>
                </c:pt>
                <c:pt idx="260">
                  <c:v>4.8755810000000004</c:v>
                </c:pt>
                <c:pt idx="261">
                  <c:v>4.8750299999999998</c:v>
                </c:pt>
                <c:pt idx="262">
                  <c:v>4.874498</c:v>
                </c:pt>
                <c:pt idx="263">
                  <c:v>4.8740249999999996</c:v>
                </c:pt>
                <c:pt idx="264">
                  <c:v>4.8736519999999999</c:v>
                </c:pt>
                <c:pt idx="265">
                  <c:v>4.8734190000000002</c:v>
                </c:pt>
                <c:pt idx="266">
                  <c:v>4.873367</c:v>
                </c:pt>
                <c:pt idx="267">
                  <c:v>4.8735200000000001</c:v>
                </c:pt>
                <c:pt idx="268">
                  <c:v>4.8738580000000002</c:v>
                </c:pt>
                <c:pt idx="269">
                  <c:v>4.8743100000000004</c:v>
                </c:pt>
                <c:pt idx="270">
                  <c:v>4.8747850000000001</c:v>
                </c:pt>
                <c:pt idx="271">
                  <c:v>4.87521</c:v>
                </c:pt>
                <c:pt idx="272">
                  <c:v>4.8755410000000001</c:v>
                </c:pt>
                <c:pt idx="273">
                  <c:v>4.8757700000000002</c:v>
                </c:pt>
                <c:pt idx="274">
                  <c:v>4.8759209999999999</c:v>
                </c:pt>
                <c:pt idx="275">
                  <c:v>4.8760300000000001</c:v>
                </c:pt>
                <c:pt idx="276">
                  <c:v>4.8761469999999996</c:v>
                </c:pt>
                <c:pt idx="277">
                  <c:v>4.8763030000000001</c:v>
                </c:pt>
                <c:pt idx="278">
                  <c:v>4.8765070000000001</c:v>
                </c:pt>
                <c:pt idx="279">
                  <c:v>4.8767430000000003</c:v>
                </c:pt>
                <c:pt idx="280">
                  <c:v>4.8769999999999998</c:v>
                </c:pt>
                <c:pt idx="281">
                  <c:v>4.8772690000000001</c:v>
                </c:pt>
                <c:pt idx="282">
                  <c:v>4.877542</c:v>
                </c:pt>
              </c:numCache>
            </c:numRef>
          </c:yVal>
          <c:smooth val="1"/>
          <c:extLst>
            <c:ext xmlns:c16="http://schemas.microsoft.com/office/drawing/2014/chart" uri="{C3380CC4-5D6E-409C-BE32-E72D297353CC}">
              <c16:uniqueId val="{00000002-B03A-4EC1-B668-B544EF8A332B}"/>
            </c:ext>
          </c:extLst>
        </c:ser>
        <c:dLbls>
          <c:showLegendKey val="0"/>
          <c:showVal val="0"/>
          <c:showCatName val="0"/>
          <c:showSerName val="0"/>
          <c:showPercent val="0"/>
          <c:showBubbleSize val="0"/>
        </c:dLbls>
        <c:axId val="986873599"/>
        <c:axId val="991434159"/>
      </c:scatterChart>
      <c:valAx>
        <c:axId val="98687359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ja-JP" sz="1200">
                    <a:solidFill>
                      <a:schemeClr val="tx1"/>
                    </a:solidFill>
                    <a:latin typeface="Arial" panose="020B0604020202020204" pitchFamily="34" charset="0"/>
                    <a:cs typeface="Arial" panose="020B0604020202020204" pitchFamily="34" charset="0"/>
                  </a:rPr>
                  <a:t>Time</a:t>
                </a:r>
                <a:r>
                  <a:rPr lang="en-US" altLang="ja-JP" sz="1200" baseline="0">
                    <a:solidFill>
                      <a:schemeClr val="tx1"/>
                    </a:solidFill>
                    <a:latin typeface="Arial" panose="020B0604020202020204" pitchFamily="34" charset="0"/>
                    <a:cs typeface="Arial" panose="020B0604020202020204" pitchFamily="34" charset="0"/>
                  </a:rPr>
                  <a:t> (min)</a:t>
                </a:r>
                <a:endParaRPr lang="ja-JP" altLang="en-US" sz="120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out"/>
        <c:minorTickMark val="none"/>
        <c:tickLblPos val="nextTo"/>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991434159"/>
        <c:crosses val="autoZero"/>
        <c:crossBetween val="midCat"/>
      </c:valAx>
      <c:valAx>
        <c:axId val="991434159"/>
        <c:scaling>
          <c:orientation val="minMax"/>
          <c:max val="5"/>
          <c:min val="4.0999999999999996"/>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en-US" altLang="ja-JP" sz="1200">
                    <a:solidFill>
                      <a:schemeClr val="tx1"/>
                    </a:solidFill>
                    <a:effectLst/>
                    <a:latin typeface="Arial" panose="020B0604020202020204" pitchFamily="34" charset="0"/>
                    <a:cs typeface="Arial" panose="020B0604020202020204" pitchFamily="34" charset="0"/>
                  </a:rPr>
                  <a:t>µcal/sec</a:t>
                </a:r>
                <a:endParaRPr lang="ja-JP" altLang="ja-JP" sz="1200">
                  <a:solidFill>
                    <a:schemeClr val="tx1"/>
                  </a:solidFill>
                  <a:effectLst/>
                  <a:latin typeface="Arial" panose="020B0604020202020204" pitchFamily="34" charset="0"/>
                  <a:cs typeface="Arial" panose="020B0604020202020204" pitchFamily="34" charset="0"/>
                </a:endParaRPr>
              </a:p>
            </c:rich>
          </c:tx>
          <c:layout>
            <c:manualLayout>
              <c:xMode val="edge"/>
              <c:yMode val="edge"/>
              <c:x val="0"/>
              <c:y val="0.39979959143178012"/>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ja-JP"/>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986873599"/>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bg1"/>
      </a:solidFill>
      <a:round/>
    </a:ln>
    <a:effectLst/>
  </c:spPr>
  <c:txPr>
    <a:bodyPr/>
    <a:lstStyle/>
    <a:p>
      <a:pPr>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154201438508121"/>
          <c:y val="7.8570786470317747E-2"/>
          <c:w val="0.69979361908747106"/>
          <c:h val="0.77408986874041341"/>
        </c:manualLayout>
      </c:layout>
      <c:scatterChart>
        <c:scatterStyle val="lineMarker"/>
        <c:varyColors val="0"/>
        <c:ser>
          <c:idx val="1"/>
          <c:order val="1"/>
          <c:spPr>
            <a:ln w="25400" cap="rnd">
              <a:solidFill>
                <a:schemeClr val="bg1"/>
              </a:solidFill>
              <a:round/>
            </a:ln>
            <a:effectLst/>
          </c:spPr>
          <c:marker>
            <c:symbol val="circle"/>
            <c:size val="5"/>
            <c:spPr>
              <a:solidFill>
                <a:schemeClr val="accent1">
                  <a:lumMod val="75000"/>
                </a:schemeClr>
              </a:solidFill>
              <a:ln w="9525">
                <a:solidFill>
                  <a:schemeClr val="bg1"/>
                </a:solidFill>
              </a:ln>
              <a:effectLst/>
            </c:spPr>
          </c:marker>
          <c:xVal>
            <c:numRef>
              <c:f>argininramide!$G$2:$G$11</c:f>
              <c:numCache>
                <c:formatCode>General</c:formatCode>
                <c:ptCount val="10"/>
                <c:pt idx="0">
                  <c:v>1.3505320000000001</c:v>
                </c:pt>
                <c:pt idx="1">
                  <c:v>2.5608070000000001</c:v>
                </c:pt>
                <c:pt idx="2">
                  <c:v>3.7885399999999998</c:v>
                </c:pt>
                <c:pt idx="3">
                  <c:v>5.0337300000000003</c:v>
                </c:pt>
                <c:pt idx="4">
                  <c:v>6.2963769999999997</c:v>
                </c:pt>
                <c:pt idx="5">
                  <c:v>7.5764800000000001</c:v>
                </c:pt>
                <c:pt idx="6">
                  <c:v>8.8740410000000001</c:v>
                </c:pt>
                <c:pt idx="7">
                  <c:v>10.189059</c:v>
                </c:pt>
                <c:pt idx="8">
                  <c:v>11.521534000000001</c:v>
                </c:pt>
                <c:pt idx="9">
                  <c:v>12.871466</c:v>
                </c:pt>
              </c:numCache>
            </c:numRef>
          </c:xVal>
          <c:yVal>
            <c:numRef>
              <c:f>argininramide!$H$2:$H$11</c:f>
              <c:numCache>
                <c:formatCode>General</c:formatCode>
                <c:ptCount val="10"/>
                <c:pt idx="0">
                  <c:v>-1.51393</c:v>
                </c:pt>
                <c:pt idx="1">
                  <c:v>-1.0016050000000001</c:v>
                </c:pt>
                <c:pt idx="2">
                  <c:v>-0.65432100000000004</c:v>
                </c:pt>
                <c:pt idx="3">
                  <c:v>-0.40269199999999999</c:v>
                </c:pt>
                <c:pt idx="4">
                  <c:v>-0.26693800000000001</c:v>
                </c:pt>
                <c:pt idx="5">
                  <c:v>-0.148038</c:v>
                </c:pt>
                <c:pt idx="6">
                  <c:v>-5.8797000000000002E-2</c:v>
                </c:pt>
                <c:pt idx="7">
                  <c:v>5.633E-3</c:v>
                </c:pt>
                <c:pt idx="8">
                  <c:v>4.3813999999999999E-2</c:v>
                </c:pt>
                <c:pt idx="9">
                  <c:v>6.8364999999999995E-2</c:v>
                </c:pt>
              </c:numCache>
            </c:numRef>
          </c:yVal>
          <c:smooth val="0"/>
          <c:extLst>
            <c:ext xmlns:c16="http://schemas.microsoft.com/office/drawing/2014/chart" uri="{C3380CC4-5D6E-409C-BE32-E72D297353CC}">
              <c16:uniqueId val="{00000000-1BF1-4E3B-B657-EEF286E0BEB3}"/>
            </c:ext>
          </c:extLst>
        </c:ser>
        <c:dLbls>
          <c:showLegendKey val="0"/>
          <c:showVal val="0"/>
          <c:showCatName val="0"/>
          <c:showSerName val="0"/>
          <c:showPercent val="0"/>
          <c:showBubbleSize val="0"/>
        </c:dLbls>
        <c:axId val="1056177855"/>
        <c:axId val="1056181183"/>
      </c:scatterChart>
      <c:scatterChart>
        <c:scatterStyle val="smoothMarker"/>
        <c:varyColors val="0"/>
        <c:ser>
          <c:idx val="0"/>
          <c:order val="0"/>
          <c:spPr>
            <a:ln w="19050" cap="rnd">
              <a:solidFill>
                <a:sysClr val="windowText" lastClr="000000"/>
              </a:solidFill>
              <a:round/>
            </a:ln>
            <a:effectLst/>
          </c:spPr>
          <c:marker>
            <c:symbol val="none"/>
          </c:marker>
          <c:xVal>
            <c:numRef>
              <c:f>argininramide!$E$2:$E$12</c:f>
              <c:numCache>
                <c:formatCode>General</c:formatCode>
                <c:ptCount val="11"/>
                <c:pt idx="0">
                  <c:v>0.15771299999999999</c:v>
                </c:pt>
                <c:pt idx="1">
                  <c:v>1.3505320000000001</c:v>
                </c:pt>
                <c:pt idx="2">
                  <c:v>2.5608070000000001</c:v>
                </c:pt>
                <c:pt idx="3">
                  <c:v>3.7885399999999998</c:v>
                </c:pt>
                <c:pt idx="4">
                  <c:v>5.0337300000000003</c:v>
                </c:pt>
                <c:pt idx="5">
                  <c:v>6.2963769999999997</c:v>
                </c:pt>
                <c:pt idx="6">
                  <c:v>7.5764800000000001</c:v>
                </c:pt>
                <c:pt idx="7">
                  <c:v>8.8740410000000001</c:v>
                </c:pt>
                <c:pt idx="8">
                  <c:v>10.189059</c:v>
                </c:pt>
                <c:pt idx="9">
                  <c:v>11.521534000000001</c:v>
                </c:pt>
                <c:pt idx="10">
                  <c:v>12.871466</c:v>
                </c:pt>
              </c:numCache>
            </c:numRef>
          </c:xVal>
          <c:yVal>
            <c:numRef>
              <c:f>argininramide!$F$2:$F$12</c:f>
              <c:numCache>
                <c:formatCode>General</c:formatCode>
                <c:ptCount val="11"/>
                <c:pt idx="0">
                  <c:v>-1.885141</c:v>
                </c:pt>
                <c:pt idx="1">
                  <c:v>-1.514092</c:v>
                </c:pt>
                <c:pt idx="2">
                  <c:v>-1.00116</c:v>
                </c:pt>
                <c:pt idx="3">
                  <c:v>-0.65141300000000002</c:v>
                </c:pt>
                <c:pt idx="4">
                  <c:v>-0.41564899999999999</c:v>
                </c:pt>
                <c:pt idx="5">
                  <c:v>-0.25473699999999999</c:v>
                </c:pt>
                <c:pt idx="6">
                  <c:v>-0.142431</c:v>
                </c:pt>
                <c:pt idx="7">
                  <c:v>-6.2056E-2</c:v>
                </c:pt>
                <c:pt idx="8">
                  <c:v>-3.1050000000000001E-3</c:v>
                </c:pt>
                <c:pt idx="9">
                  <c:v>4.1126999999999997E-2</c:v>
                </c:pt>
                <c:pt idx="10">
                  <c:v>7.5006000000000003E-2</c:v>
                </c:pt>
              </c:numCache>
            </c:numRef>
          </c:yVal>
          <c:smooth val="1"/>
          <c:extLst>
            <c:ext xmlns:c16="http://schemas.microsoft.com/office/drawing/2014/chart" uri="{C3380CC4-5D6E-409C-BE32-E72D297353CC}">
              <c16:uniqueId val="{00000001-1BF1-4E3B-B657-EEF286E0BEB3}"/>
            </c:ext>
          </c:extLst>
        </c:ser>
        <c:dLbls>
          <c:showLegendKey val="0"/>
          <c:showVal val="0"/>
          <c:showCatName val="0"/>
          <c:showSerName val="0"/>
          <c:showPercent val="0"/>
          <c:showBubbleSize val="0"/>
        </c:dLbls>
        <c:axId val="1056177855"/>
        <c:axId val="1056181183"/>
      </c:scatterChart>
      <c:valAx>
        <c:axId val="1056181183"/>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ja-JP" sz="1200" b="0" i="0" baseline="0">
                    <a:solidFill>
                      <a:schemeClr val="tx1"/>
                    </a:solidFill>
                    <a:effectLst/>
                    <a:latin typeface="Arial" panose="020B0604020202020204" pitchFamily="34" charset="0"/>
                    <a:cs typeface="Arial" panose="020B0604020202020204" pitchFamily="34" charset="0"/>
                  </a:rPr>
                  <a:t>kcal/mol of injectant</a:t>
                </a:r>
                <a:endParaRPr lang="ja-JP" altLang="ja-JP" sz="700">
                  <a:solidFill>
                    <a:schemeClr val="tx1"/>
                  </a:solidFill>
                  <a:effectLst/>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1056177855"/>
        <c:crosses val="autoZero"/>
        <c:crossBetween val="midCat"/>
      </c:valAx>
      <c:valAx>
        <c:axId val="105617785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ja-JP" sz="1100">
                    <a:solidFill>
                      <a:schemeClr val="tx1"/>
                    </a:solidFill>
                    <a:latin typeface="Arial" panose="020B0604020202020204" pitchFamily="34" charset="0"/>
                    <a:cs typeface="Arial" panose="020B0604020202020204" pitchFamily="34" charset="0"/>
                  </a:rPr>
                  <a:t>Molar ratio</a:t>
                </a:r>
                <a:endParaRPr lang="ja-JP" altLang="en-US" sz="110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105618118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solidFill>
      <a:round/>
    </a:ln>
    <a:effectLst/>
  </c:spPr>
  <c:txPr>
    <a:bodyPr/>
    <a:lstStyle/>
    <a:p>
      <a:pPr>
        <a:defRPr/>
      </a:pPr>
      <a:endParaRPr lang="ja-JP"/>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932283080623382"/>
          <c:y val="6.6616275736908509E-2"/>
          <c:w val="0.71206666338225844"/>
          <c:h val="0.77408986874041341"/>
        </c:manualLayout>
      </c:layout>
      <c:scatterChart>
        <c:scatterStyle val="lineMarker"/>
        <c:varyColors val="0"/>
        <c:ser>
          <c:idx val="1"/>
          <c:order val="0"/>
          <c:spPr>
            <a:ln w="25400" cap="rnd">
              <a:solidFill>
                <a:schemeClr val="bg1"/>
              </a:solidFill>
              <a:round/>
            </a:ln>
            <a:effectLst/>
          </c:spPr>
          <c:marker>
            <c:symbol val="circle"/>
            <c:size val="5"/>
            <c:spPr>
              <a:solidFill>
                <a:schemeClr val="accent1">
                  <a:lumMod val="75000"/>
                </a:schemeClr>
              </a:solidFill>
              <a:ln w="9525">
                <a:solidFill>
                  <a:schemeClr val="bg1"/>
                </a:solidFill>
              </a:ln>
              <a:effectLst/>
            </c:spPr>
          </c:marker>
          <c:xVal>
            <c:numRef>
              <c:f>arginine!$G$2:$G$19</c:f>
              <c:numCache>
                <c:formatCode>General</c:formatCode>
                <c:ptCount val="18"/>
                <c:pt idx="0">
                  <c:v>0.55339300000000002</c:v>
                </c:pt>
                <c:pt idx="1">
                  <c:v>0.95101199999999997</c:v>
                </c:pt>
                <c:pt idx="2">
                  <c:v>1.3505720000000001</c:v>
                </c:pt>
                <c:pt idx="3">
                  <c:v>1.7520709999999999</c:v>
                </c:pt>
                <c:pt idx="4">
                  <c:v>2.15551</c:v>
                </c:pt>
                <c:pt idx="5">
                  <c:v>2.560889</c:v>
                </c:pt>
                <c:pt idx="6">
                  <c:v>2.968207</c:v>
                </c:pt>
                <c:pt idx="7">
                  <c:v>3.3774660000000001</c:v>
                </c:pt>
                <c:pt idx="8">
                  <c:v>3.7886639999999998</c:v>
                </c:pt>
                <c:pt idx="9">
                  <c:v>4.2018019999999998</c:v>
                </c:pt>
                <c:pt idx="10">
                  <c:v>4.616879</c:v>
                </c:pt>
                <c:pt idx="11">
                  <c:v>5.0338969999999996</c:v>
                </c:pt>
                <c:pt idx="12">
                  <c:v>5.4528540000000003</c:v>
                </c:pt>
                <c:pt idx="13">
                  <c:v>5.8737519999999996</c:v>
                </c:pt>
                <c:pt idx="14">
                  <c:v>6.296589</c:v>
                </c:pt>
                <c:pt idx="15">
                  <c:v>6.7213649999999996</c:v>
                </c:pt>
                <c:pt idx="16">
                  <c:v>7.1480819999999996</c:v>
                </c:pt>
                <c:pt idx="17">
                  <c:v>7.5767379999999998</c:v>
                </c:pt>
              </c:numCache>
            </c:numRef>
          </c:xVal>
          <c:yVal>
            <c:numRef>
              <c:f>arginine!$H$2:$H$19</c:f>
              <c:numCache>
                <c:formatCode>General</c:formatCode>
                <c:ptCount val="18"/>
                <c:pt idx="0">
                  <c:v>-0.78811600000000004</c:v>
                </c:pt>
                <c:pt idx="1">
                  <c:v>-0.753444</c:v>
                </c:pt>
                <c:pt idx="2">
                  <c:v>-0.73857799999999996</c:v>
                </c:pt>
                <c:pt idx="3">
                  <c:v>-0.750197</c:v>
                </c:pt>
                <c:pt idx="4">
                  <c:v>-0.73862700000000003</c:v>
                </c:pt>
                <c:pt idx="5">
                  <c:v>-0.79703900000000005</c:v>
                </c:pt>
                <c:pt idx="6">
                  <c:v>-0.75314499999999995</c:v>
                </c:pt>
                <c:pt idx="7">
                  <c:v>-0.74761999999999995</c:v>
                </c:pt>
                <c:pt idx="8">
                  <c:v>-0.72939699999999996</c:v>
                </c:pt>
                <c:pt idx="9">
                  <c:v>-0.74498399999999998</c:v>
                </c:pt>
                <c:pt idx="10">
                  <c:v>-0.72362000000000004</c:v>
                </c:pt>
                <c:pt idx="11">
                  <c:v>-0.72287100000000004</c:v>
                </c:pt>
                <c:pt idx="12">
                  <c:v>-0.69993799999999995</c:v>
                </c:pt>
                <c:pt idx="13">
                  <c:v>-0.692747</c:v>
                </c:pt>
                <c:pt idx="14">
                  <c:v>-0.76388800000000001</c:v>
                </c:pt>
                <c:pt idx="15">
                  <c:v>-0.69899</c:v>
                </c:pt>
                <c:pt idx="16">
                  <c:v>-0.69137899999999997</c:v>
                </c:pt>
                <c:pt idx="17">
                  <c:v>-0.69128000000000001</c:v>
                </c:pt>
              </c:numCache>
            </c:numRef>
          </c:yVal>
          <c:smooth val="0"/>
          <c:extLst>
            <c:ext xmlns:c16="http://schemas.microsoft.com/office/drawing/2014/chart" uri="{C3380CC4-5D6E-409C-BE32-E72D297353CC}">
              <c16:uniqueId val="{00000000-3212-42FF-A854-CEA13417EF26}"/>
            </c:ext>
          </c:extLst>
        </c:ser>
        <c:dLbls>
          <c:showLegendKey val="0"/>
          <c:showVal val="0"/>
          <c:showCatName val="0"/>
          <c:showSerName val="0"/>
          <c:showPercent val="0"/>
          <c:showBubbleSize val="0"/>
        </c:dLbls>
        <c:axId val="1056177855"/>
        <c:axId val="1056181183"/>
      </c:scatterChart>
      <c:valAx>
        <c:axId val="1056181183"/>
        <c:scaling>
          <c:orientation val="minMax"/>
          <c:max val="0.5"/>
          <c:min val="-2"/>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ja-JP" sz="1200" b="0" i="0" baseline="0">
                    <a:solidFill>
                      <a:schemeClr val="tx1"/>
                    </a:solidFill>
                    <a:effectLst/>
                    <a:latin typeface="Arial" panose="020B0604020202020204" pitchFamily="34" charset="0"/>
                    <a:cs typeface="Arial" panose="020B0604020202020204" pitchFamily="34" charset="0"/>
                  </a:rPr>
                  <a:t>kcal/mol of injectant</a:t>
                </a:r>
                <a:endParaRPr lang="ja-JP" altLang="ja-JP" sz="700">
                  <a:solidFill>
                    <a:schemeClr val="tx1"/>
                  </a:solidFill>
                  <a:effectLst/>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1056177855"/>
        <c:crosses val="autoZero"/>
        <c:crossBetween val="midCat"/>
      </c:valAx>
      <c:valAx>
        <c:axId val="105617785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ja-JP" sz="1100">
                    <a:solidFill>
                      <a:schemeClr val="tx1"/>
                    </a:solidFill>
                    <a:latin typeface="Arial" panose="020B0604020202020204" pitchFamily="34" charset="0"/>
                    <a:cs typeface="Arial" panose="020B0604020202020204" pitchFamily="34" charset="0"/>
                  </a:rPr>
                  <a:t>Molar ratio</a:t>
                </a:r>
                <a:endParaRPr lang="ja-JP" altLang="en-US" sz="110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105618118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solidFill>
      <a:round/>
    </a:ln>
    <a:effectLst/>
  </c:spPr>
  <c:txPr>
    <a:bodyPr/>
    <a:lstStyle/>
    <a:p>
      <a:pPr>
        <a:defRPr/>
      </a:pPr>
      <a:endParaRPr lang="ja-JP"/>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25011418868228"/>
          <c:y val="4.5836177685566915E-2"/>
          <c:w val="0.71463518030501882"/>
          <c:h val="0.89156276716493688"/>
        </c:manualLayout>
      </c:layout>
      <c:barChart>
        <c:barDir val="col"/>
        <c:grouping val="clustered"/>
        <c:varyColors val="0"/>
        <c:ser>
          <c:idx val="0"/>
          <c:order val="0"/>
          <c:spPr>
            <a:solidFill>
              <a:schemeClr val="accent1"/>
            </a:solidFill>
            <a:ln>
              <a:noFill/>
            </a:ln>
            <a:effectLst/>
          </c:spPr>
          <c:invertIfNegative val="0"/>
          <c:dPt>
            <c:idx val="3"/>
            <c:invertIfNegative val="0"/>
            <c:bubble3D val="0"/>
            <c:spPr>
              <a:solidFill>
                <a:srgbClr val="00B050"/>
              </a:solidFill>
              <a:ln>
                <a:noFill/>
              </a:ln>
              <a:effectLst/>
            </c:spPr>
            <c:extLst>
              <c:ext xmlns:c16="http://schemas.microsoft.com/office/drawing/2014/chart" uri="{C3380CC4-5D6E-409C-BE32-E72D297353CC}">
                <c16:uniqueId val="{00000001-09B7-4E77-BB7A-995BE969661F}"/>
              </c:ext>
            </c:extLst>
          </c:dPt>
          <c:dPt>
            <c:idx val="4"/>
            <c:invertIfNegative val="0"/>
            <c:bubble3D val="0"/>
            <c:spPr>
              <a:solidFill>
                <a:srgbClr val="00B050"/>
              </a:solidFill>
              <a:ln>
                <a:noFill/>
              </a:ln>
              <a:effectLst/>
            </c:spPr>
            <c:extLst>
              <c:ext xmlns:c16="http://schemas.microsoft.com/office/drawing/2014/chart" uri="{C3380CC4-5D6E-409C-BE32-E72D297353CC}">
                <c16:uniqueId val="{00000003-09B7-4E77-BB7A-995BE969661F}"/>
              </c:ext>
            </c:extLst>
          </c:dPt>
          <c:dPt>
            <c:idx val="5"/>
            <c:invertIfNegative val="0"/>
            <c:bubble3D val="0"/>
            <c:spPr>
              <a:solidFill>
                <a:srgbClr val="FF0000"/>
              </a:solidFill>
              <a:ln>
                <a:noFill/>
              </a:ln>
              <a:effectLst/>
            </c:spPr>
            <c:extLst>
              <c:ext xmlns:c16="http://schemas.microsoft.com/office/drawing/2014/chart" uri="{C3380CC4-5D6E-409C-BE32-E72D297353CC}">
                <c16:uniqueId val="{00000005-09B7-4E77-BB7A-995BE969661F}"/>
              </c:ext>
            </c:extLst>
          </c:dPt>
          <c:dPt>
            <c:idx val="6"/>
            <c:invertIfNegative val="0"/>
            <c:bubble3D val="0"/>
            <c:spPr>
              <a:solidFill>
                <a:srgbClr val="FF0000"/>
              </a:solidFill>
              <a:ln>
                <a:noFill/>
              </a:ln>
              <a:effectLst/>
            </c:spPr>
            <c:extLst>
              <c:ext xmlns:c16="http://schemas.microsoft.com/office/drawing/2014/chart" uri="{C3380CC4-5D6E-409C-BE32-E72D297353CC}">
                <c16:uniqueId val="{00000007-09B7-4E77-BB7A-995BE969661F}"/>
              </c:ext>
            </c:extLst>
          </c:dPt>
          <c:cat>
            <c:numRef>
              <c:f>Sheet2!$AM$25:$AM$33</c:f>
              <c:numCache>
                <c:formatCode>General</c:formatCode>
                <c:ptCount val="9"/>
                <c:pt idx="0">
                  <c:v>0</c:v>
                </c:pt>
                <c:pt idx="1">
                  <c:v>0.5</c:v>
                </c:pt>
                <c:pt idx="2" formatCode="0.0000">
                  <c:v>0.5</c:v>
                </c:pt>
                <c:pt idx="3">
                  <c:v>1.5</c:v>
                </c:pt>
                <c:pt idx="4">
                  <c:v>1.5</c:v>
                </c:pt>
                <c:pt idx="5">
                  <c:v>2.5</c:v>
                </c:pt>
                <c:pt idx="6">
                  <c:v>2.5</c:v>
                </c:pt>
                <c:pt idx="7">
                  <c:v>3</c:v>
                </c:pt>
                <c:pt idx="8">
                  <c:v>3</c:v>
                </c:pt>
              </c:numCache>
            </c:numRef>
          </c:cat>
          <c:val>
            <c:numRef>
              <c:f>Sheet2!$AP$25:$AP$33</c:f>
              <c:numCache>
                <c:formatCode>General</c:formatCode>
                <c:ptCount val="9"/>
                <c:pt idx="0">
                  <c:v>0</c:v>
                </c:pt>
                <c:pt idx="1">
                  <c:v>-5.56</c:v>
                </c:pt>
                <c:pt idx="2">
                  <c:v>-5.56</c:v>
                </c:pt>
                <c:pt idx="3">
                  <c:v>-4.38</c:v>
                </c:pt>
                <c:pt idx="4">
                  <c:v>-4.38</c:v>
                </c:pt>
                <c:pt idx="5">
                  <c:v>-1.17</c:v>
                </c:pt>
                <c:pt idx="6">
                  <c:v>-1.17</c:v>
                </c:pt>
                <c:pt idx="7">
                  <c:v>0</c:v>
                </c:pt>
                <c:pt idx="8">
                  <c:v>0</c:v>
                </c:pt>
              </c:numCache>
            </c:numRef>
          </c:val>
          <c:extLst>
            <c:ext xmlns:c16="http://schemas.microsoft.com/office/drawing/2014/chart" uri="{C3380CC4-5D6E-409C-BE32-E72D297353CC}">
              <c16:uniqueId val="{00000008-09B7-4E77-BB7A-995BE969661F}"/>
            </c:ext>
          </c:extLst>
        </c:ser>
        <c:dLbls>
          <c:showLegendKey val="0"/>
          <c:showVal val="0"/>
          <c:showCatName val="0"/>
          <c:showSerName val="0"/>
          <c:showPercent val="0"/>
          <c:showBubbleSize val="0"/>
        </c:dLbls>
        <c:gapWidth val="0"/>
        <c:axId val="1257221200"/>
        <c:axId val="1410004816"/>
      </c:barChart>
      <c:catAx>
        <c:axId val="1257221200"/>
        <c:scaling>
          <c:orientation val="minMax"/>
        </c:scaling>
        <c:delete val="1"/>
        <c:axPos val="b"/>
        <c:numFmt formatCode="#,##0_);[Red]\(#,##0\)" sourceLinked="0"/>
        <c:majorTickMark val="out"/>
        <c:minorTickMark val="none"/>
        <c:tickLblPos val="nextTo"/>
        <c:crossAx val="1410004816"/>
        <c:crosses val="autoZero"/>
        <c:auto val="1"/>
        <c:lblAlgn val="ctr"/>
        <c:lblOffset val="100"/>
        <c:noMultiLvlLbl val="0"/>
      </c:catAx>
      <c:valAx>
        <c:axId val="1410004816"/>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r>
                  <a:rPr lang="en-US" altLang="ja-JP" sz="1400">
                    <a:latin typeface="ＭＳ Ｐゴシック" panose="020B0600070205080204" pitchFamily="50" charset="-128"/>
                    <a:ea typeface="ＭＳ Ｐゴシック" panose="020B0600070205080204" pitchFamily="50" charset="-128"/>
                  </a:rPr>
                  <a:t>Kcal/mol</a:t>
                </a:r>
                <a:endParaRPr lang="ja-JP" altLang="en-US" sz="1400">
                  <a:latin typeface="ＭＳ Ｐゴシック" panose="020B0600070205080204" pitchFamily="50" charset="-128"/>
                  <a:ea typeface="ＭＳ Ｐゴシック" panose="020B0600070205080204" pitchFamily="50" charset="-128"/>
                </a:endParaRPr>
              </a:p>
            </c:rich>
          </c:tx>
          <c:overlay val="0"/>
          <c:spPr>
            <a:noFill/>
            <a:ln>
              <a:noFill/>
            </a:ln>
            <a:effectLst/>
          </c:spPr>
          <c:txPr>
            <a:bodyPr rot="-54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solidFill>
              <a:schemeClr val="tx1"/>
            </a:solidFill>
          </a:ln>
          <a:effectLst>
            <a:outerShdw blurRad="50800" dist="50800" dir="5400000" algn="ctr" rotWithShape="0">
              <a:schemeClr val="bg1"/>
            </a:outerShdw>
          </a:effectLst>
        </c:spPr>
        <c:txPr>
          <a:bodyPr rot="-60000000" spcFirstLastPara="1" vertOverflow="ellipsis" vert="horz" wrap="square" anchor="ctr" anchorCtr="1"/>
          <a:lstStyle/>
          <a:p>
            <a:pPr>
              <a:defRPr sz="1400" b="0" i="0" u="none" strike="noStrike"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defRPr>
            </a:pPr>
            <a:endParaRPr lang="ja-JP"/>
          </a:p>
        </c:txPr>
        <c:crossAx val="1257221200"/>
        <c:crosses val="autoZero"/>
        <c:crossBetween val="between"/>
      </c:valAx>
      <c:spPr>
        <a:noFill/>
        <a:ln>
          <a:solidFill>
            <a:schemeClr val="tx1"/>
          </a:solidFill>
        </a:ln>
        <a:effectLst>
          <a:outerShdw blurRad="50800" dist="50800" dir="5400000" algn="ctr" rotWithShape="0">
            <a:schemeClr val="bg1"/>
          </a:outerShdw>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25951379714681"/>
          <c:y val="6.0610211692042289E-2"/>
          <c:w val="0.71463518030501882"/>
          <c:h val="0.89156276716493688"/>
        </c:manualLayout>
      </c:layout>
      <c:barChart>
        <c:barDir val="col"/>
        <c:grouping val="clustered"/>
        <c:varyColors val="0"/>
        <c:ser>
          <c:idx val="0"/>
          <c:order val="0"/>
          <c:spPr>
            <a:solidFill>
              <a:schemeClr val="accent1"/>
            </a:solidFill>
            <a:ln>
              <a:noFill/>
            </a:ln>
            <a:effectLst/>
          </c:spPr>
          <c:invertIfNegative val="0"/>
          <c:dPt>
            <c:idx val="3"/>
            <c:invertIfNegative val="0"/>
            <c:bubble3D val="0"/>
            <c:spPr>
              <a:solidFill>
                <a:srgbClr val="00B050"/>
              </a:solidFill>
              <a:ln>
                <a:noFill/>
              </a:ln>
              <a:effectLst/>
            </c:spPr>
            <c:extLst>
              <c:ext xmlns:c16="http://schemas.microsoft.com/office/drawing/2014/chart" uri="{C3380CC4-5D6E-409C-BE32-E72D297353CC}">
                <c16:uniqueId val="{00000001-7FE7-4633-B2C7-051A9C9C1CD0}"/>
              </c:ext>
            </c:extLst>
          </c:dPt>
          <c:dPt>
            <c:idx val="4"/>
            <c:invertIfNegative val="0"/>
            <c:bubble3D val="0"/>
            <c:spPr>
              <a:solidFill>
                <a:srgbClr val="00B050"/>
              </a:solidFill>
              <a:ln>
                <a:noFill/>
              </a:ln>
              <a:effectLst/>
            </c:spPr>
            <c:extLst>
              <c:ext xmlns:c16="http://schemas.microsoft.com/office/drawing/2014/chart" uri="{C3380CC4-5D6E-409C-BE32-E72D297353CC}">
                <c16:uniqueId val="{00000003-7FE7-4633-B2C7-051A9C9C1CD0}"/>
              </c:ext>
            </c:extLst>
          </c:dPt>
          <c:dPt>
            <c:idx val="5"/>
            <c:invertIfNegative val="0"/>
            <c:bubble3D val="0"/>
            <c:spPr>
              <a:solidFill>
                <a:srgbClr val="FF0000"/>
              </a:solidFill>
              <a:ln>
                <a:noFill/>
              </a:ln>
              <a:effectLst/>
            </c:spPr>
            <c:extLst>
              <c:ext xmlns:c16="http://schemas.microsoft.com/office/drawing/2014/chart" uri="{C3380CC4-5D6E-409C-BE32-E72D297353CC}">
                <c16:uniqueId val="{00000005-7FE7-4633-B2C7-051A9C9C1CD0}"/>
              </c:ext>
            </c:extLst>
          </c:dPt>
          <c:dPt>
            <c:idx val="6"/>
            <c:invertIfNegative val="0"/>
            <c:bubble3D val="0"/>
            <c:spPr>
              <a:solidFill>
                <a:srgbClr val="FF0000"/>
              </a:solidFill>
              <a:ln>
                <a:noFill/>
              </a:ln>
              <a:effectLst/>
            </c:spPr>
            <c:extLst>
              <c:ext xmlns:c16="http://schemas.microsoft.com/office/drawing/2014/chart" uri="{C3380CC4-5D6E-409C-BE32-E72D297353CC}">
                <c16:uniqueId val="{00000007-7FE7-4633-B2C7-051A9C9C1CD0}"/>
              </c:ext>
            </c:extLst>
          </c:dPt>
          <c:cat>
            <c:numRef>
              <c:f>Sheet2!$AM$25:$AM$33</c:f>
              <c:numCache>
                <c:formatCode>General</c:formatCode>
                <c:ptCount val="9"/>
                <c:pt idx="0">
                  <c:v>0</c:v>
                </c:pt>
                <c:pt idx="1">
                  <c:v>0.5</c:v>
                </c:pt>
                <c:pt idx="2" formatCode="0.0000">
                  <c:v>0.5</c:v>
                </c:pt>
                <c:pt idx="3">
                  <c:v>1.5</c:v>
                </c:pt>
                <c:pt idx="4">
                  <c:v>1.5</c:v>
                </c:pt>
                <c:pt idx="5">
                  <c:v>2.5</c:v>
                </c:pt>
                <c:pt idx="6">
                  <c:v>2.5</c:v>
                </c:pt>
                <c:pt idx="7">
                  <c:v>3</c:v>
                </c:pt>
                <c:pt idx="8">
                  <c:v>3</c:v>
                </c:pt>
              </c:numCache>
            </c:numRef>
          </c:cat>
          <c:val>
            <c:numRef>
              <c:f>Sheet2!$AS$25:$AS$33</c:f>
              <c:numCache>
                <c:formatCode>General</c:formatCode>
                <c:ptCount val="9"/>
                <c:pt idx="0">
                  <c:v>0</c:v>
                </c:pt>
                <c:pt idx="1">
                  <c:v>-8.5299999999999994</c:v>
                </c:pt>
                <c:pt idx="2">
                  <c:v>-8.5299999999999994</c:v>
                </c:pt>
                <c:pt idx="3">
                  <c:v>0.70699999999999996</c:v>
                </c:pt>
                <c:pt idx="4">
                  <c:v>0.70699999999999996</c:v>
                </c:pt>
                <c:pt idx="5">
                  <c:v>-9.24</c:v>
                </c:pt>
                <c:pt idx="6">
                  <c:v>-9.24</c:v>
                </c:pt>
                <c:pt idx="7">
                  <c:v>0</c:v>
                </c:pt>
                <c:pt idx="8">
                  <c:v>0</c:v>
                </c:pt>
              </c:numCache>
            </c:numRef>
          </c:val>
          <c:extLst>
            <c:ext xmlns:c16="http://schemas.microsoft.com/office/drawing/2014/chart" uri="{C3380CC4-5D6E-409C-BE32-E72D297353CC}">
              <c16:uniqueId val="{00000008-7FE7-4633-B2C7-051A9C9C1CD0}"/>
            </c:ext>
          </c:extLst>
        </c:ser>
        <c:dLbls>
          <c:showLegendKey val="0"/>
          <c:showVal val="0"/>
          <c:showCatName val="0"/>
          <c:showSerName val="0"/>
          <c:showPercent val="0"/>
          <c:showBubbleSize val="0"/>
        </c:dLbls>
        <c:gapWidth val="0"/>
        <c:axId val="1257221200"/>
        <c:axId val="1410004816"/>
      </c:barChart>
      <c:catAx>
        <c:axId val="1257221200"/>
        <c:scaling>
          <c:orientation val="minMax"/>
        </c:scaling>
        <c:delete val="1"/>
        <c:axPos val="b"/>
        <c:numFmt formatCode="#,##0_);[Red]\(#,##0\)" sourceLinked="0"/>
        <c:majorTickMark val="out"/>
        <c:minorTickMark val="none"/>
        <c:tickLblPos val="nextTo"/>
        <c:crossAx val="1410004816"/>
        <c:crosses val="autoZero"/>
        <c:auto val="1"/>
        <c:lblAlgn val="ctr"/>
        <c:lblOffset val="100"/>
        <c:noMultiLvlLbl val="0"/>
      </c:catAx>
      <c:valAx>
        <c:axId val="1410004816"/>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r>
                  <a:rPr lang="en-US" altLang="ja-JP" sz="1400">
                    <a:latin typeface="ＭＳ Ｐゴシック" panose="020B0600070205080204" pitchFamily="50" charset="-128"/>
                    <a:ea typeface="ＭＳ Ｐゴシック" panose="020B0600070205080204" pitchFamily="50" charset="-128"/>
                  </a:rPr>
                  <a:t>Kcal/mol</a:t>
                </a:r>
                <a:endParaRPr lang="ja-JP" altLang="en-US" sz="1400">
                  <a:latin typeface="ＭＳ Ｐゴシック" panose="020B0600070205080204" pitchFamily="50" charset="-128"/>
                  <a:ea typeface="ＭＳ Ｐゴシック" panose="020B0600070205080204" pitchFamily="50" charset="-128"/>
                </a:endParaRPr>
              </a:p>
            </c:rich>
          </c:tx>
          <c:overlay val="0"/>
          <c:spPr>
            <a:noFill/>
            <a:ln>
              <a:noFill/>
            </a:ln>
            <a:effectLst/>
          </c:spPr>
          <c:txPr>
            <a:bodyPr rot="-54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solidFill>
              <a:schemeClr val="tx1"/>
            </a:solidFill>
          </a:ln>
          <a:effectLst>
            <a:outerShdw blurRad="50800" dist="50800" dir="5400000" algn="ctr" rotWithShape="0">
              <a:schemeClr val="bg1"/>
            </a:outerShdw>
          </a:effectLst>
        </c:spPr>
        <c:txPr>
          <a:bodyPr rot="-60000000" spcFirstLastPara="1" vertOverflow="ellipsis" vert="horz" wrap="square" anchor="ctr" anchorCtr="1"/>
          <a:lstStyle/>
          <a:p>
            <a:pPr>
              <a:defRPr sz="1600" b="0" i="0" u="none" strike="noStrike"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defRPr>
            </a:pPr>
            <a:endParaRPr lang="ja-JP"/>
          </a:p>
        </c:txPr>
        <c:crossAx val="1257221200"/>
        <c:crosses val="autoZero"/>
        <c:crossBetween val="between"/>
      </c:valAx>
      <c:spPr>
        <a:noFill/>
        <a:ln>
          <a:solidFill>
            <a:schemeClr val="tx1"/>
          </a:solidFill>
        </a:ln>
        <a:effectLst>
          <a:outerShdw blurRad="50800" dist="50800" dir="5400000" algn="ctr" rotWithShape="0">
            <a:schemeClr val="bg1"/>
          </a:outerShdw>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724066056646024"/>
          <c:y val="6.42275753660283E-2"/>
          <c:w val="0.64070257311930923"/>
          <c:h val="0.56443781217062494"/>
        </c:manualLayout>
      </c:layout>
      <c:scatterChart>
        <c:scatterStyle val="smoothMarker"/>
        <c:varyColors val="0"/>
        <c:ser>
          <c:idx val="0"/>
          <c:order val="0"/>
          <c:spPr>
            <a:ln w="19050" cap="rnd">
              <a:solidFill>
                <a:sysClr val="windowText" lastClr="000000"/>
              </a:solidFill>
              <a:round/>
            </a:ln>
            <a:effectLst/>
          </c:spPr>
          <c:marker>
            <c:symbol val="none"/>
          </c:marker>
          <c:xVal>
            <c:numRef>
              <c:f>Ade.csv!$A$2:$A$2008</c:f>
              <c:numCache>
                <c:formatCode>General</c:formatCode>
                <c:ptCount val="2007"/>
                <c:pt idx="0">
                  <c:v>8.3333000000000004E-2</c:v>
                </c:pt>
                <c:pt idx="1">
                  <c:v>0.1</c:v>
                </c:pt>
                <c:pt idx="2">
                  <c:v>0.11666700000000001</c:v>
                </c:pt>
                <c:pt idx="3">
                  <c:v>0.13333300000000001</c:v>
                </c:pt>
                <c:pt idx="4">
                  <c:v>0.15</c:v>
                </c:pt>
                <c:pt idx="5">
                  <c:v>0.16666700000000001</c:v>
                </c:pt>
                <c:pt idx="6">
                  <c:v>0.183333</c:v>
                </c:pt>
                <c:pt idx="7">
                  <c:v>0.2</c:v>
                </c:pt>
                <c:pt idx="8">
                  <c:v>0.216667</c:v>
                </c:pt>
                <c:pt idx="9">
                  <c:v>0.23333300000000001</c:v>
                </c:pt>
                <c:pt idx="10">
                  <c:v>0.25</c:v>
                </c:pt>
                <c:pt idx="11">
                  <c:v>0.26666699999999999</c:v>
                </c:pt>
                <c:pt idx="12">
                  <c:v>0.283333</c:v>
                </c:pt>
                <c:pt idx="13">
                  <c:v>0.3</c:v>
                </c:pt>
                <c:pt idx="14">
                  <c:v>0.31666699999999998</c:v>
                </c:pt>
                <c:pt idx="15">
                  <c:v>0.33333299999999999</c:v>
                </c:pt>
                <c:pt idx="16">
                  <c:v>0.35</c:v>
                </c:pt>
                <c:pt idx="17">
                  <c:v>0.36666700000000002</c:v>
                </c:pt>
                <c:pt idx="18">
                  <c:v>0.38333299999999998</c:v>
                </c:pt>
                <c:pt idx="19">
                  <c:v>0.4</c:v>
                </c:pt>
                <c:pt idx="20">
                  <c:v>0.41666700000000001</c:v>
                </c:pt>
                <c:pt idx="21">
                  <c:v>0.43333300000000002</c:v>
                </c:pt>
                <c:pt idx="22">
                  <c:v>0.45</c:v>
                </c:pt>
                <c:pt idx="23">
                  <c:v>0.466667</c:v>
                </c:pt>
                <c:pt idx="24">
                  <c:v>0.48333300000000001</c:v>
                </c:pt>
                <c:pt idx="25">
                  <c:v>0.5</c:v>
                </c:pt>
                <c:pt idx="26">
                  <c:v>0.51666699999999999</c:v>
                </c:pt>
                <c:pt idx="27">
                  <c:v>0.53333299999999995</c:v>
                </c:pt>
                <c:pt idx="28">
                  <c:v>0.55000000000000004</c:v>
                </c:pt>
                <c:pt idx="29">
                  <c:v>0.56666700000000003</c:v>
                </c:pt>
                <c:pt idx="30">
                  <c:v>0.58333299999999999</c:v>
                </c:pt>
                <c:pt idx="31">
                  <c:v>0.6</c:v>
                </c:pt>
                <c:pt idx="32">
                  <c:v>0.61666699999999997</c:v>
                </c:pt>
                <c:pt idx="33">
                  <c:v>0.63333300000000003</c:v>
                </c:pt>
                <c:pt idx="34">
                  <c:v>0.65</c:v>
                </c:pt>
                <c:pt idx="35">
                  <c:v>0.66666700000000001</c:v>
                </c:pt>
                <c:pt idx="36">
                  <c:v>0.68333299999999997</c:v>
                </c:pt>
                <c:pt idx="37">
                  <c:v>0.7</c:v>
                </c:pt>
                <c:pt idx="38">
                  <c:v>0.71666700000000005</c:v>
                </c:pt>
                <c:pt idx="39">
                  <c:v>0.73333300000000001</c:v>
                </c:pt>
                <c:pt idx="40">
                  <c:v>0.75</c:v>
                </c:pt>
                <c:pt idx="41">
                  <c:v>0.76666699999999999</c:v>
                </c:pt>
                <c:pt idx="42">
                  <c:v>0.78333299999999995</c:v>
                </c:pt>
                <c:pt idx="43">
                  <c:v>0.8</c:v>
                </c:pt>
                <c:pt idx="44">
                  <c:v>0.81666700000000003</c:v>
                </c:pt>
                <c:pt idx="45">
                  <c:v>0.83333299999999999</c:v>
                </c:pt>
                <c:pt idx="46">
                  <c:v>0.85</c:v>
                </c:pt>
                <c:pt idx="47">
                  <c:v>0.86666699999999997</c:v>
                </c:pt>
                <c:pt idx="48">
                  <c:v>0.88333300000000003</c:v>
                </c:pt>
                <c:pt idx="49">
                  <c:v>0.9</c:v>
                </c:pt>
                <c:pt idx="50">
                  <c:v>0.91666700000000001</c:v>
                </c:pt>
                <c:pt idx="51">
                  <c:v>0.93333299999999997</c:v>
                </c:pt>
                <c:pt idx="52">
                  <c:v>0.95</c:v>
                </c:pt>
                <c:pt idx="53">
                  <c:v>0.96666700000000005</c:v>
                </c:pt>
                <c:pt idx="54">
                  <c:v>0.98333300000000001</c:v>
                </c:pt>
                <c:pt idx="55">
                  <c:v>1</c:v>
                </c:pt>
                <c:pt idx="56">
                  <c:v>1.016667</c:v>
                </c:pt>
                <c:pt idx="57">
                  <c:v>1.0333330000000001</c:v>
                </c:pt>
                <c:pt idx="58">
                  <c:v>1.05</c:v>
                </c:pt>
                <c:pt idx="59">
                  <c:v>1.066667</c:v>
                </c:pt>
                <c:pt idx="60">
                  <c:v>1.0833330000000001</c:v>
                </c:pt>
                <c:pt idx="61">
                  <c:v>1.1000000000000001</c:v>
                </c:pt>
                <c:pt idx="62">
                  <c:v>1.1166670000000001</c:v>
                </c:pt>
                <c:pt idx="63">
                  <c:v>1.1333329999999999</c:v>
                </c:pt>
                <c:pt idx="64">
                  <c:v>1.1499999999999999</c:v>
                </c:pt>
                <c:pt idx="65">
                  <c:v>1.1666669999999999</c:v>
                </c:pt>
                <c:pt idx="66">
                  <c:v>1.183333</c:v>
                </c:pt>
                <c:pt idx="67">
                  <c:v>1.2</c:v>
                </c:pt>
                <c:pt idx="68">
                  <c:v>1.2166669999999999</c:v>
                </c:pt>
                <c:pt idx="69">
                  <c:v>1.233333</c:v>
                </c:pt>
                <c:pt idx="70">
                  <c:v>1.25</c:v>
                </c:pt>
                <c:pt idx="71">
                  <c:v>1.266667</c:v>
                </c:pt>
                <c:pt idx="72">
                  <c:v>1.2833330000000001</c:v>
                </c:pt>
                <c:pt idx="73">
                  <c:v>1.3</c:v>
                </c:pt>
                <c:pt idx="74">
                  <c:v>1.316667</c:v>
                </c:pt>
                <c:pt idx="75">
                  <c:v>1.3333330000000001</c:v>
                </c:pt>
                <c:pt idx="76">
                  <c:v>1.35</c:v>
                </c:pt>
                <c:pt idx="77">
                  <c:v>1.3666670000000001</c:v>
                </c:pt>
                <c:pt idx="78">
                  <c:v>1.3833329999999999</c:v>
                </c:pt>
                <c:pt idx="79">
                  <c:v>1.4</c:v>
                </c:pt>
                <c:pt idx="80">
                  <c:v>1.4166669999999999</c:v>
                </c:pt>
                <c:pt idx="81">
                  <c:v>1.433333</c:v>
                </c:pt>
                <c:pt idx="82">
                  <c:v>1.45</c:v>
                </c:pt>
                <c:pt idx="83">
                  <c:v>1.4666669999999999</c:v>
                </c:pt>
                <c:pt idx="84">
                  <c:v>1.483333</c:v>
                </c:pt>
                <c:pt idx="85">
                  <c:v>1.5</c:v>
                </c:pt>
                <c:pt idx="86">
                  <c:v>1.516667</c:v>
                </c:pt>
                <c:pt idx="87">
                  <c:v>1.5333330000000001</c:v>
                </c:pt>
                <c:pt idx="88">
                  <c:v>1.55</c:v>
                </c:pt>
                <c:pt idx="89">
                  <c:v>1.566667</c:v>
                </c:pt>
                <c:pt idx="90">
                  <c:v>1.5833330000000001</c:v>
                </c:pt>
                <c:pt idx="91">
                  <c:v>1.6</c:v>
                </c:pt>
                <c:pt idx="92">
                  <c:v>1.6166670000000001</c:v>
                </c:pt>
                <c:pt idx="93">
                  <c:v>1.6333329999999999</c:v>
                </c:pt>
                <c:pt idx="94">
                  <c:v>1.65</c:v>
                </c:pt>
                <c:pt idx="95">
                  <c:v>1.6666669999999999</c:v>
                </c:pt>
                <c:pt idx="96">
                  <c:v>1.683333</c:v>
                </c:pt>
                <c:pt idx="97">
                  <c:v>1.7</c:v>
                </c:pt>
                <c:pt idx="98">
                  <c:v>1.7166669999999999</c:v>
                </c:pt>
                <c:pt idx="99">
                  <c:v>1.733333</c:v>
                </c:pt>
                <c:pt idx="100">
                  <c:v>1.75</c:v>
                </c:pt>
                <c:pt idx="101">
                  <c:v>1.766667</c:v>
                </c:pt>
                <c:pt idx="102">
                  <c:v>1.7833330000000001</c:v>
                </c:pt>
                <c:pt idx="103">
                  <c:v>1.8</c:v>
                </c:pt>
                <c:pt idx="104">
                  <c:v>1.816667</c:v>
                </c:pt>
                <c:pt idx="105">
                  <c:v>1.8333330000000001</c:v>
                </c:pt>
                <c:pt idx="106">
                  <c:v>1.85</c:v>
                </c:pt>
                <c:pt idx="107">
                  <c:v>1.8666670000000001</c:v>
                </c:pt>
                <c:pt idx="108">
                  <c:v>1.8833329999999999</c:v>
                </c:pt>
                <c:pt idx="109">
                  <c:v>1.9</c:v>
                </c:pt>
                <c:pt idx="110">
                  <c:v>1.9166669999999999</c:v>
                </c:pt>
                <c:pt idx="111">
                  <c:v>1.933333</c:v>
                </c:pt>
                <c:pt idx="112">
                  <c:v>1.95</c:v>
                </c:pt>
                <c:pt idx="113">
                  <c:v>1.9666669999999999</c:v>
                </c:pt>
                <c:pt idx="114">
                  <c:v>1.983333</c:v>
                </c:pt>
                <c:pt idx="115">
                  <c:v>2</c:v>
                </c:pt>
                <c:pt idx="116">
                  <c:v>2.016667</c:v>
                </c:pt>
                <c:pt idx="117">
                  <c:v>2.0333329999999998</c:v>
                </c:pt>
                <c:pt idx="118">
                  <c:v>2.0499999999999998</c:v>
                </c:pt>
                <c:pt idx="119">
                  <c:v>2.0666669999999998</c:v>
                </c:pt>
                <c:pt idx="120">
                  <c:v>2.0833330000000001</c:v>
                </c:pt>
                <c:pt idx="121">
                  <c:v>2.1</c:v>
                </c:pt>
                <c:pt idx="122">
                  <c:v>2.1166670000000001</c:v>
                </c:pt>
                <c:pt idx="123">
                  <c:v>2.1333329999999999</c:v>
                </c:pt>
                <c:pt idx="124">
                  <c:v>2.15</c:v>
                </c:pt>
                <c:pt idx="125">
                  <c:v>2.1666669999999999</c:v>
                </c:pt>
                <c:pt idx="126">
                  <c:v>2.1833330000000002</c:v>
                </c:pt>
                <c:pt idx="127">
                  <c:v>2.2000000000000002</c:v>
                </c:pt>
                <c:pt idx="128">
                  <c:v>2.2166670000000002</c:v>
                </c:pt>
                <c:pt idx="129">
                  <c:v>2.233333</c:v>
                </c:pt>
                <c:pt idx="130">
                  <c:v>2.25</c:v>
                </c:pt>
                <c:pt idx="131">
                  <c:v>2.266667</c:v>
                </c:pt>
                <c:pt idx="132">
                  <c:v>2.2833329999999998</c:v>
                </c:pt>
                <c:pt idx="133">
                  <c:v>2.2999999999999998</c:v>
                </c:pt>
                <c:pt idx="134">
                  <c:v>2.3166669999999998</c:v>
                </c:pt>
                <c:pt idx="135">
                  <c:v>2.3333330000000001</c:v>
                </c:pt>
                <c:pt idx="136">
                  <c:v>2.35</c:v>
                </c:pt>
                <c:pt idx="137">
                  <c:v>2.3666670000000001</c:v>
                </c:pt>
                <c:pt idx="138">
                  <c:v>2.3833329999999999</c:v>
                </c:pt>
                <c:pt idx="139">
                  <c:v>2.4</c:v>
                </c:pt>
                <c:pt idx="140">
                  <c:v>2.4166669999999999</c:v>
                </c:pt>
                <c:pt idx="141">
                  <c:v>2.4333330000000002</c:v>
                </c:pt>
                <c:pt idx="142">
                  <c:v>2.4500000000000002</c:v>
                </c:pt>
                <c:pt idx="143">
                  <c:v>2.4666670000000002</c:v>
                </c:pt>
                <c:pt idx="144">
                  <c:v>2.483333</c:v>
                </c:pt>
                <c:pt idx="145">
                  <c:v>2.5</c:v>
                </c:pt>
                <c:pt idx="146">
                  <c:v>2.516667</c:v>
                </c:pt>
                <c:pt idx="147">
                  <c:v>2.5333329999999998</c:v>
                </c:pt>
                <c:pt idx="148">
                  <c:v>2.5499999999999998</c:v>
                </c:pt>
                <c:pt idx="149">
                  <c:v>2.5666669999999998</c:v>
                </c:pt>
                <c:pt idx="150">
                  <c:v>2.5833330000000001</c:v>
                </c:pt>
                <c:pt idx="151">
                  <c:v>2.6</c:v>
                </c:pt>
                <c:pt idx="152">
                  <c:v>2.6166670000000001</c:v>
                </c:pt>
                <c:pt idx="153">
                  <c:v>2.6333329999999999</c:v>
                </c:pt>
                <c:pt idx="154">
                  <c:v>2.65</c:v>
                </c:pt>
                <c:pt idx="155">
                  <c:v>2.6666669999999999</c:v>
                </c:pt>
                <c:pt idx="156">
                  <c:v>2.6833330000000002</c:v>
                </c:pt>
                <c:pt idx="157">
                  <c:v>2.7</c:v>
                </c:pt>
                <c:pt idx="158">
                  <c:v>2.7166670000000002</c:v>
                </c:pt>
                <c:pt idx="159">
                  <c:v>2.733333</c:v>
                </c:pt>
                <c:pt idx="160">
                  <c:v>2.75</c:v>
                </c:pt>
                <c:pt idx="161">
                  <c:v>2.766667</c:v>
                </c:pt>
                <c:pt idx="162">
                  <c:v>2.7833329999999998</c:v>
                </c:pt>
                <c:pt idx="163">
                  <c:v>2.8</c:v>
                </c:pt>
                <c:pt idx="164">
                  <c:v>2.8166669999999998</c:v>
                </c:pt>
                <c:pt idx="165">
                  <c:v>2.8333330000000001</c:v>
                </c:pt>
                <c:pt idx="166">
                  <c:v>2.85</c:v>
                </c:pt>
                <c:pt idx="167">
                  <c:v>2.8666670000000001</c:v>
                </c:pt>
                <c:pt idx="168">
                  <c:v>2.8833329999999999</c:v>
                </c:pt>
                <c:pt idx="169">
                  <c:v>2.9</c:v>
                </c:pt>
                <c:pt idx="170">
                  <c:v>2.9166669999999999</c:v>
                </c:pt>
                <c:pt idx="171">
                  <c:v>2.9333330000000002</c:v>
                </c:pt>
                <c:pt idx="172">
                  <c:v>2.95</c:v>
                </c:pt>
                <c:pt idx="173">
                  <c:v>2.9666670000000002</c:v>
                </c:pt>
                <c:pt idx="174">
                  <c:v>2.983333</c:v>
                </c:pt>
                <c:pt idx="175">
                  <c:v>3</c:v>
                </c:pt>
                <c:pt idx="176">
                  <c:v>3.016667</c:v>
                </c:pt>
                <c:pt idx="177">
                  <c:v>3.0333329999999998</c:v>
                </c:pt>
                <c:pt idx="178">
                  <c:v>3.05</c:v>
                </c:pt>
                <c:pt idx="179">
                  <c:v>3.0666669999999998</c:v>
                </c:pt>
                <c:pt idx="180">
                  <c:v>3.0833330000000001</c:v>
                </c:pt>
                <c:pt idx="181">
                  <c:v>3.1</c:v>
                </c:pt>
                <c:pt idx="182">
                  <c:v>3.1166670000000001</c:v>
                </c:pt>
                <c:pt idx="183">
                  <c:v>3.1333329999999999</c:v>
                </c:pt>
                <c:pt idx="184">
                  <c:v>3.15</c:v>
                </c:pt>
                <c:pt idx="185">
                  <c:v>3.1666669999999999</c:v>
                </c:pt>
                <c:pt idx="186">
                  <c:v>3.1833330000000002</c:v>
                </c:pt>
                <c:pt idx="187">
                  <c:v>3.2</c:v>
                </c:pt>
                <c:pt idx="188">
                  <c:v>3.2166670000000002</c:v>
                </c:pt>
                <c:pt idx="189">
                  <c:v>3.233333</c:v>
                </c:pt>
                <c:pt idx="190">
                  <c:v>3.25</c:v>
                </c:pt>
                <c:pt idx="191">
                  <c:v>3.266667</c:v>
                </c:pt>
                <c:pt idx="192">
                  <c:v>3.2833329999999998</c:v>
                </c:pt>
                <c:pt idx="193">
                  <c:v>3.3</c:v>
                </c:pt>
                <c:pt idx="194">
                  <c:v>3.3166669999999998</c:v>
                </c:pt>
                <c:pt idx="195">
                  <c:v>3.3333330000000001</c:v>
                </c:pt>
                <c:pt idx="196">
                  <c:v>3.35</c:v>
                </c:pt>
                <c:pt idx="197">
                  <c:v>3.3666670000000001</c:v>
                </c:pt>
                <c:pt idx="198">
                  <c:v>3.3833329999999999</c:v>
                </c:pt>
                <c:pt idx="199">
                  <c:v>3.4</c:v>
                </c:pt>
                <c:pt idx="200">
                  <c:v>3.4166669999999999</c:v>
                </c:pt>
                <c:pt idx="201">
                  <c:v>3.4333330000000002</c:v>
                </c:pt>
                <c:pt idx="202">
                  <c:v>3.45</c:v>
                </c:pt>
                <c:pt idx="203">
                  <c:v>3.4666670000000002</c:v>
                </c:pt>
                <c:pt idx="204">
                  <c:v>3.483333</c:v>
                </c:pt>
                <c:pt idx="205">
                  <c:v>3.5</c:v>
                </c:pt>
                <c:pt idx="206">
                  <c:v>3.516667</c:v>
                </c:pt>
                <c:pt idx="207">
                  <c:v>3.5333329999999998</c:v>
                </c:pt>
                <c:pt idx="208">
                  <c:v>3.55</c:v>
                </c:pt>
                <c:pt idx="209">
                  <c:v>3.5666669999999998</c:v>
                </c:pt>
                <c:pt idx="210">
                  <c:v>3.5833330000000001</c:v>
                </c:pt>
                <c:pt idx="211">
                  <c:v>3.6</c:v>
                </c:pt>
                <c:pt idx="212">
                  <c:v>3.6166670000000001</c:v>
                </c:pt>
                <c:pt idx="213">
                  <c:v>3.6333329999999999</c:v>
                </c:pt>
                <c:pt idx="214">
                  <c:v>3.65</c:v>
                </c:pt>
                <c:pt idx="215">
                  <c:v>3.6666669999999999</c:v>
                </c:pt>
                <c:pt idx="216">
                  <c:v>3.6833330000000002</c:v>
                </c:pt>
                <c:pt idx="217">
                  <c:v>3.7</c:v>
                </c:pt>
                <c:pt idx="218">
                  <c:v>3.7166670000000002</c:v>
                </c:pt>
                <c:pt idx="219">
                  <c:v>3.733333</c:v>
                </c:pt>
                <c:pt idx="220">
                  <c:v>3.75</c:v>
                </c:pt>
                <c:pt idx="221">
                  <c:v>3.766667</c:v>
                </c:pt>
                <c:pt idx="222">
                  <c:v>3.7833329999999998</c:v>
                </c:pt>
                <c:pt idx="223">
                  <c:v>3.8</c:v>
                </c:pt>
                <c:pt idx="224">
                  <c:v>3.8166669999999998</c:v>
                </c:pt>
                <c:pt idx="225">
                  <c:v>3.8333330000000001</c:v>
                </c:pt>
                <c:pt idx="226">
                  <c:v>3.85</c:v>
                </c:pt>
                <c:pt idx="227">
                  <c:v>3.8666670000000001</c:v>
                </c:pt>
                <c:pt idx="228">
                  <c:v>3.8833329999999999</c:v>
                </c:pt>
                <c:pt idx="229">
                  <c:v>3.9</c:v>
                </c:pt>
                <c:pt idx="230">
                  <c:v>3.9166669999999999</c:v>
                </c:pt>
                <c:pt idx="231">
                  <c:v>3.9333330000000002</c:v>
                </c:pt>
                <c:pt idx="232">
                  <c:v>3.95</c:v>
                </c:pt>
                <c:pt idx="233">
                  <c:v>3.9666670000000002</c:v>
                </c:pt>
                <c:pt idx="234">
                  <c:v>3.983333</c:v>
                </c:pt>
                <c:pt idx="235">
                  <c:v>4</c:v>
                </c:pt>
                <c:pt idx="236">
                  <c:v>4.016667</c:v>
                </c:pt>
                <c:pt idx="237">
                  <c:v>4.0333329999999998</c:v>
                </c:pt>
                <c:pt idx="238">
                  <c:v>4.05</c:v>
                </c:pt>
                <c:pt idx="239">
                  <c:v>4.0666669999999998</c:v>
                </c:pt>
                <c:pt idx="240">
                  <c:v>4.0833329999999997</c:v>
                </c:pt>
                <c:pt idx="241">
                  <c:v>4.0999999999999996</c:v>
                </c:pt>
                <c:pt idx="242">
                  <c:v>4.1166669999999996</c:v>
                </c:pt>
                <c:pt idx="243">
                  <c:v>4.1333330000000004</c:v>
                </c:pt>
                <c:pt idx="244">
                  <c:v>4.1500000000000004</c:v>
                </c:pt>
                <c:pt idx="245">
                  <c:v>4.1666670000000003</c:v>
                </c:pt>
                <c:pt idx="246">
                  <c:v>4.1833330000000002</c:v>
                </c:pt>
                <c:pt idx="247">
                  <c:v>4.2</c:v>
                </c:pt>
                <c:pt idx="248">
                  <c:v>4.2166670000000002</c:v>
                </c:pt>
                <c:pt idx="249">
                  <c:v>4.233333</c:v>
                </c:pt>
                <c:pt idx="250">
                  <c:v>4.25</c:v>
                </c:pt>
                <c:pt idx="251">
                  <c:v>4.266667</c:v>
                </c:pt>
                <c:pt idx="252">
                  <c:v>4.2833329999999998</c:v>
                </c:pt>
                <c:pt idx="253">
                  <c:v>4.3</c:v>
                </c:pt>
                <c:pt idx="254">
                  <c:v>4.3166669999999998</c:v>
                </c:pt>
                <c:pt idx="255">
                  <c:v>4.3333329999999997</c:v>
                </c:pt>
                <c:pt idx="256">
                  <c:v>4.3499999999999996</c:v>
                </c:pt>
                <c:pt idx="257">
                  <c:v>4.3666669999999996</c:v>
                </c:pt>
                <c:pt idx="258">
                  <c:v>4.3833330000000004</c:v>
                </c:pt>
                <c:pt idx="259">
                  <c:v>4.4000000000000004</c:v>
                </c:pt>
                <c:pt idx="260">
                  <c:v>4.4166670000000003</c:v>
                </c:pt>
                <c:pt idx="261">
                  <c:v>4.4333330000000002</c:v>
                </c:pt>
                <c:pt idx="262">
                  <c:v>4.45</c:v>
                </c:pt>
                <c:pt idx="263">
                  <c:v>4.4666670000000002</c:v>
                </c:pt>
                <c:pt idx="264">
                  <c:v>4.483333</c:v>
                </c:pt>
                <c:pt idx="265">
                  <c:v>4.5</c:v>
                </c:pt>
                <c:pt idx="266">
                  <c:v>4.516667</c:v>
                </c:pt>
                <c:pt idx="267">
                  <c:v>4.5333329999999998</c:v>
                </c:pt>
                <c:pt idx="268">
                  <c:v>4.55</c:v>
                </c:pt>
                <c:pt idx="269">
                  <c:v>4.5666669999999998</c:v>
                </c:pt>
                <c:pt idx="270">
                  <c:v>4.5833329999999997</c:v>
                </c:pt>
                <c:pt idx="271">
                  <c:v>4.5999999999999996</c:v>
                </c:pt>
                <c:pt idx="272">
                  <c:v>4.6166669999999996</c:v>
                </c:pt>
                <c:pt idx="273">
                  <c:v>4.6333330000000004</c:v>
                </c:pt>
                <c:pt idx="274">
                  <c:v>4.6500000000000004</c:v>
                </c:pt>
                <c:pt idx="275">
                  <c:v>4.6666670000000003</c:v>
                </c:pt>
                <c:pt idx="276">
                  <c:v>4.6833330000000002</c:v>
                </c:pt>
                <c:pt idx="277">
                  <c:v>4.7</c:v>
                </c:pt>
                <c:pt idx="278">
                  <c:v>4.7166670000000002</c:v>
                </c:pt>
                <c:pt idx="279">
                  <c:v>4.733333</c:v>
                </c:pt>
                <c:pt idx="280">
                  <c:v>4.75</c:v>
                </c:pt>
                <c:pt idx="281">
                  <c:v>4.766667</c:v>
                </c:pt>
                <c:pt idx="282">
                  <c:v>4.7833329999999998</c:v>
                </c:pt>
                <c:pt idx="283">
                  <c:v>4.8</c:v>
                </c:pt>
                <c:pt idx="284">
                  <c:v>4.8166669999999998</c:v>
                </c:pt>
                <c:pt idx="285">
                  <c:v>4.8333329999999997</c:v>
                </c:pt>
                <c:pt idx="286">
                  <c:v>4.8499999999999996</c:v>
                </c:pt>
                <c:pt idx="287">
                  <c:v>4.8666669999999996</c:v>
                </c:pt>
                <c:pt idx="288">
                  <c:v>4.8833330000000004</c:v>
                </c:pt>
                <c:pt idx="289">
                  <c:v>4.9000000000000004</c:v>
                </c:pt>
                <c:pt idx="290">
                  <c:v>4.9166670000000003</c:v>
                </c:pt>
                <c:pt idx="291">
                  <c:v>4.9333330000000002</c:v>
                </c:pt>
                <c:pt idx="292">
                  <c:v>4.95</c:v>
                </c:pt>
                <c:pt idx="293">
                  <c:v>4.9666670000000002</c:v>
                </c:pt>
                <c:pt idx="294">
                  <c:v>4.983333</c:v>
                </c:pt>
                <c:pt idx="295">
                  <c:v>5</c:v>
                </c:pt>
                <c:pt idx="296">
                  <c:v>5.016667</c:v>
                </c:pt>
                <c:pt idx="297">
                  <c:v>5.0333329999999998</c:v>
                </c:pt>
                <c:pt idx="298">
                  <c:v>5.05</c:v>
                </c:pt>
                <c:pt idx="299">
                  <c:v>5.0666669999999998</c:v>
                </c:pt>
                <c:pt idx="300">
                  <c:v>5.0833329999999997</c:v>
                </c:pt>
                <c:pt idx="301">
                  <c:v>5.0999999999999996</c:v>
                </c:pt>
                <c:pt idx="302">
                  <c:v>5.1166669999999996</c:v>
                </c:pt>
                <c:pt idx="303">
                  <c:v>5.1333330000000004</c:v>
                </c:pt>
                <c:pt idx="304">
                  <c:v>5.15</c:v>
                </c:pt>
                <c:pt idx="305">
                  <c:v>5.1666670000000003</c:v>
                </c:pt>
                <c:pt idx="306">
                  <c:v>5.1833330000000002</c:v>
                </c:pt>
                <c:pt idx="307">
                  <c:v>5.2</c:v>
                </c:pt>
                <c:pt idx="308">
                  <c:v>5.2166670000000002</c:v>
                </c:pt>
                <c:pt idx="309">
                  <c:v>5.233333</c:v>
                </c:pt>
                <c:pt idx="310">
                  <c:v>5.25</c:v>
                </c:pt>
                <c:pt idx="311">
                  <c:v>5.266667</c:v>
                </c:pt>
                <c:pt idx="312">
                  <c:v>5.2833329999999998</c:v>
                </c:pt>
                <c:pt idx="313">
                  <c:v>5.3</c:v>
                </c:pt>
                <c:pt idx="314">
                  <c:v>5.3166669999999998</c:v>
                </c:pt>
                <c:pt idx="315">
                  <c:v>5.3333329999999997</c:v>
                </c:pt>
                <c:pt idx="316">
                  <c:v>5.35</c:v>
                </c:pt>
                <c:pt idx="317">
                  <c:v>5.3666669999999996</c:v>
                </c:pt>
                <c:pt idx="318">
                  <c:v>5.3833330000000004</c:v>
                </c:pt>
                <c:pt idx="319">
                  <c:v>5.4</c:v>
                </c:pt>
                <c:pt idx="320">
                  <c:v>5.4166670000000003</c:v>
                </c:pt>
                <c:pt idx="321">
                  <c:v>5.4333330000000002</c:v>
                </c:pt>
                <c:pt idx="322">
                  <c:v>5.45</c:v>
                </c:pt>
                <c:pt idx="323">
                  <c:v>5.4666670000000002</c:v>
                </c:pt>
                <c:pt idx="324">
                  <c:v>5.483333</c:v>
                </c:pt>
                <c:pt idx="325">
                  <c:v>5.5</c:v>
                </c:pt>
                <c:pt idx="326">
                  <c:v>5.516667</c:v>
                </c:pt>
                <c:pt idx="327">
                  <c:v>5.5333329999999998</c:v>
                </c:pt>
                <c:pt idx="328">
                  <c:v>5.55</c:v>
                </c:pt>
                <c:pt idx="329">
                  <c:v>5.5666669999999998</c:v>
                </c:pt>
                <c:pt idx="330">
                  <c:v>5.5833329999999997</c:v>
                </c:pt>
                <c:pt idx="331">
                  <c:v>5.6</c:v>
                </c:pt>
                <c:pt idx="332">
                  <c:v>5.6166669999999996</c:v>
                </c:pt>
                <c:pt idx="333">
                  <c:v>5.6333330000000004</c:v>
                </c:pt>
                <c:pt idx="334">
                  <c:v>5.65</c:v>
                </c:pt>
                <c:pt idx="335">
                  <c:v>5.6666670000000003</c:v>
                </c:pt>
                <c:pt idx="336">
                  <c:v>5.6833330000000002</c:v>
                </c:pt>
                <c:pt idx="337">
                  <c:v>5.7</c:v>
                </c:pt>
                <c:pt idx="338">
                  <c:v>5.7166670000000002</c:v>
                </c:pt>
                <c:pt idx="339">
                  <c:v>5.733333</c:v>
                </c:pt>
                <c:pt idx="340">
                  <c:v>5.75</c:v>
                </c:pt>
                <c:pt idx="341">
                  <c:v>5.766667</c:v>
                </c:pt>
                <c:pt idx="342">
                  <c:v>5.7833329999999998</c:v>
                </c:pt>
                <c:pt idx="343">
                  <c:v>5.8</c:v>
                </c:pt>
                <c:pt idx="344">
                  <c:v>5.8166669999999998</c:v>
                </c:pt>
                <c:pt idx="345">
                  <c:v>5.8333329999999997</c:v>
                </c:pt>
                <c:pt idx="346">
                  <c:v>5.85</c:v>
                </c:pt>
                <c:pt idx="347">
                  <c:v>5.8666669999999996</c:v>
                </c:pt>
                <c:pt idx="348">
                  <c:v>5.8833330000000004</c:v>
                </c:pt>
                <c:pt idx="349">
                  <c:v>5.9</c:v>
                </c:pt>
                <c:pt idx="350">
                  <c:v>5.9166670000000003</c:v>
                </c:pt>
                <c:pt idx="351">
                  <c:v>5.9333330000000002</c:v>
                </c:pt>
                <c:pt idx="352">
                  <c:v>5.95</c:v>
                </c:pt>
                <c:pt idx="353">
                  <c:v>5.9666670000000002</c:v>
                </c:pt>
                <c:pt idx="354">
                  <c:v>5.983333</c:v>
                </c:pt>
                <c:pt idx="355">
                  <c:v>6</c:v>
                </c:pt>
                <c:pt idx="356">
                  <c:v>6.016667</c:v>
                </c:pt>
                <c:pt idx="357">
                  <c:v>6.0333329999999998</c:v>
                </c:pt>
                <c:pt idx="358">
                  <c:v>6.05</c:v>
                </c:pt>
                <c:pt idx="359">
                  <c:v>6.0666669999999998</c:v>
                </c:pt>
                <c:pt idx="360">
                  <c:v>6.0833329999999997</c:v>
                </c:pt>
                <c:pt idx="361">
                  <c:v>6.1</c:v>
                </c:pt>
                <c:pt idx="362">
                  <c:v>6.1166669999999996</c:v>
                </c:pt>
                <c:pt idx="363">
                  <c:v>6.1333330000000004</c:v>
                </c:pt>
                <c:pt idx="364">
                  <c:v>6.15</c:v>
                </c:pt>
                <c:pt idx="365">
                  <c:v>6.1666670000000003</c:v>
                </c:pt>
                <c:pt idx="366">
                  <c:v>6.1833330000000002</c:v>
                </c:pt>
                <c:pt idx="367">
                  <c:v>6.2</c:v>
                </c:pt>
                <c:pt idx="368">
                  <c:v>6.2166670000000002</c:v>
                </c:pt>
                <c:pt idx="369">
                  <c:v>6.233333</c:v>
                </c:pt>
                <c:pt idx="370">
                  <c:v>6.25</c:v>
                </c:pt>
                <c:pt idx="371">
                  <c:v>6.266667</c:v>
                </c:pt>
                <c:pt idx="372">
                  <c:v>6.2833329999999998</c:v>
                </c:pt>
                <c:pt idx="373">
                  <c:v>6.3</c:v>
                </c:pt>
                <c:pt idx="374">
                  <c:v>6.3166669999999998</c:v>
                </c:pt>
                <c:pt idx="375">
                  <c:v>6.3333329999999997</c:v>
                </c:pt>
                <c:pt idx="376">
                  <c:v>6.35</c:v>
                </c:pt>
                <c:pt idx="377">
                  <c:v>6.3666669999999996</c:v>
                </c:pt>
                <c:pt idx="378">
                  <c:v>6.3833330000000004</c:v>
                </c:pt>
                <c:pt idx="379">
                  <c:v>6.4</c:v>
                </c:pt>
                <c:pt idx="380">
                  <c:v>6.4166670000000003</c:v>
                </c:pt>
                <c:pt idx="381">
                  <c:v>6.4333330000000002</c:v>
                </c:pt>
                <c:pt idx="382">
                  <c:v>6.45</c:v>
                </c:pt>
                <c:pt idx="383">
                  <c:v>6.4666670000000002</c:v>
                </c:pt>
                <c:pt idx="384">
                  <c:v>6.483333</c:v>
                </c:pt>
                <c:pt idx="385">
                  <c:v>6.5</c:v>
                </c:pt>
                <c:pt idx="386">
                  <c:v>6.516667</c:v>
                </c:pt>
                <c:pt idx="387">
                  <c:v>6.5333329999999998</c:v>
                </c:pt>
                <c:pt idx="388">
                  <c:v>6.55</c:v>
                </c:pt>
                <c:pt idx="389">
                  <c:v>6.5666669999999998</c:v>
                </c:pt>
                <c:pt idx="390">
                  <c:v>6.5833329999999997</c:v>
                </c:pt>
                <c:pt idx="391">
                  <c:v>6.6</c:v>
                </c:pt>
                <c:pt idx="392">
                  <c:v>6.6166669999999996</c:v>
                </c:pt>
                <c:pt idx="393">
                  <c:v>6.6333330000000004</c:v>
                </c:pt>
                <c:pt idx="394">
                  <c:v>6.65</c:v>
                </c:pt>
                <c:pt idx="395">
                  <c:v>6.6666670000000003</c:v>
                </c:pt>
                <c:pt idx="396">
                  <c:v>6.6833330000000002</c:v>
                </c:pt>
                <c:pt idx="397">
                  <c:v>6.7</c:v>
                </c:pt>
                <c:pt idx="398">
                  <c:v>6.7166670000000002</c:v>
                </c:pt>
                <c:pt idx="399">
                  <c:v>6.733333</c:v>
                </c:pt>
                <c:pt idx="400">
                  <c:v>6.75</c:v>
                </c:pt>
                <c:pt idx="401">
                  <c:v>6.766667</c:v>
                </c:pt>
                <c:pt idx="402">
                  <c:v>6.7833329999999998</c:v>
                </c:pt>
                <c:pt idx="403">
                  <c:v>6.8</c:v>
                </c:pt>
                <c:pt idx="404">
                  <c:v>6.8166669999999998</c:v>
                </c:pt>
                <c:pt idx="405">
                  <c:v>6.8333329999999997</c:v>
                </c:pt>
                <c:pt idx="406">
                  <c:v>6.85</c:v>
                </c:pt>
                <c:pt idx="407">
                  <c:v>6.8666669999999996</c:v>
                </c:pt>
                <c:pt idx="408">
                  <c:v>6.8833330000000004</c:v>
                </c:pt>
                <c:pt idx="409">
                  <c:v>6.9</c:v>
                </c:pt>
                <c:pt idx="410">
                  <c:v>6.9166670000000003</c:v>
                </c:pt>
                <c:pt idx="411">
                  <c:v>6.9333330000000002</c:v>
                </c:pt>
                <c:pt idx="412">
                  <c:v>6.95</c:v>
                </c:pt>
                <c:pt idx="413">
                  <c:v>6.9666670000000002</c:v>
                </c:pt>
                <c:pt idx="414">
                  <c:v>6.983333</c:v>
                </c:pt>
                <c:pt idx="415">
                  <c:v>7</c:v>
                </c:pt>
                <c:pt idx="416">
                  <c:v>7.016667</c:v>
                </c:pt>
                <c:pt idx="417">
                  <c:v>7.0333329999999998</c:v>
                </c:pt>
                <c:pt idx="418">
                  <c:v>7.05</c:v>
                </c:pt>
                <c:pt idx="419">
                  <c:v>7.0666669999999998</c:v>
                </c:pt>
                <c:pt idx="420">
                  <c:v>7.0833329999999997</c:v>
                </c:pt>
                <c:pt idx="421">
                  <c:v>7.1</c:v>
                </c:pt>
                <c:pt idx="422">
                  <c:v>7.1166669999999996</c:v>
                </c:pt>
                <c:pt idx="423">
                  <c:v>7.1333330000000004</c:v>
                </c:pt>
                <c:pt idx="424">
                  <c:v>7.15</c:v>
                </c:pt>
                <c:pt idx="425">
                  <c:v>7.1666670000000003</c:v>
                </c:pt>
                <c:pt idx="426">
                  <c:v>7.1833330000000002</c:v>
                </c:pt>
                <c:pt idx="427">
                  <c:v>7.2</c:v>
                </c:pt>
                <c:pt idx="428">
                  <c:v>7.2166670000000002</c:v>
                </c:pt>
                <c:pt idx="429">
                  <c:v>7.233333</c:v>
                </c:pt>
                <c:pt idx="430">
                  <c:v>7.25</c:v>
                </c:pt>
                <c:pt idx="431">
                  <c:v>7.266667</c:v>
                </c:pt>
                <c:pt idx="432">
                  <c:v>7.2833329999999998</c:v>
                </c:pt>
                <c:pt idx="433">
                  <c:v>7.3</c:v>
                </c:pt>
                <c:pt idx="434">
                  <c:v>7.3166669999999998</c:v>
                </c:pt>
                <c:pt idx="435">
                  <c:v>7.3333329999999997</c:v>
                </c:pt>
                <c:pt idx="436">
                  <c:v>7.35</c:v>
                </c:pt>
                <c:pt idx="437">
                  <c:v>7.3666669999999996</c:v>
                </c:pt>
                <c:pt idx="438">
                  <c:v>7.3833330000000004</c:v>
                </c:pt>
                <c:pt idx="439">
                  <c:v>7.4</c:v>
                </c:pt>
                <c:pt idx="440">
                  <c:v>7.4166670000000003</c:v>
                </c:pt>
                <c:pt idx="441">
                  <c:v>7.4333330000000002</c:v>
                </c:pt>
                <c:pt idx="442">
                  <c:v>7.45</c:v>
                </c:pt>
                <c:pt idx="443">
                  <c:v>7.4666670000000002</c:v>
                </c:pt>
                <c:pt idx="444">
                  <c:v>7.483333</c:v>
                </c:pt>
                <c:pt idx="445">
                  <c:v>7.5</c:v>
                </c:pt>
                <c:pt idx="446">
                  <c:v>7.516667</c:v>
                </c:pt>
                <c:pt idx="447">
                  <c:v>7.5333329999999998</c:v>
                </c:pt>
                <c:pt idx="448">
                  <c:v>7.55</c:v>
                </c:pt>
                <c:pt idx="449">
                  <c:v>7.5666669999999998</c:v>
                </c:pt>
                <c:pt idx="450">
                  <c:v>7.5833329999999997</c:v>
                </c:pt>
                <c:pt idx="451">
                  <c:v>7.6</c:v>
                </c:pt>
                <c:pt idx="452">
                  <c:v>7.6166669999999996</c:v>
                </c:pt>
                <c:pt idx="453">
                  <c:v>7.6333330000000004</c:v>
                </c:pt>
                <c:pt idx="454">
                  <c:v>7.65</c:v>
                </c:pt>
                <c:pt idx="455">
                  <c:v>7.6666670000000003</c:v>
                </c:pt>
                <c:pt idx="456">
                  <c:v>7.6833330000000002</c:v>
                </c:pt>
                <c:pt idx="457">
                  <c:v>7.7</c:v>
                </c:pt>
                <c:pt idx="458">
                  <c:v>7.7166670000000002</c:v>
                </c:pt>
                <c:pt idx="459">
                  <c:v>7.733333</c:v>
                </c:pt>
                <c:pt idx="460">
                  <c:v>7.75</c:v>
                </c:pt>
                <c:pt idx="461">
                  <c:v>7.766667</c:v>
                </c:pt>
                <c:pt idx="462">
                  <c:v>7.7833329999999998</c:v>
                </c:pt>
                <c:pt idx="463">
                  <c:v>7.8</c:v>
                </c:pt>
                <c:pt idx="464">
                  <c:v>7.8166669999999998</c:v>
                </c:pt>
                <c:pt idx="465">
                  <c:v>7.8333329999999997</c:v>
                </c:pt>
                <c:pt idx="466">
                  <c:v>7.85</c:v>
                </c:pt>
                <c:pt idx="467">
                  <c:v>7.8666669999999996</c:v>
                </c:pt>
                <c:pt idx="468">
                  <c:v>7.8833330000000004</c:v>
                </c:pt>
                <c:pt idx="469">
                  <c:v>7.9</c:v>
                </c:pt>
                <c:pt idx="470">
                  <c:v>7.9166670000000003</c:v>
                </c:pt>
                <c:pt idx="471">
                  <c:v>7.9333330000000002</c:v>
                </c:pt>
                <c:pt idx="472">
                  <c:v>7.95</c:v>
                </c:pt>
                <c:pt idx="473">
                  <c:v>7.9666670000000002</c:v>
                </c:pt>
                <c:pt idx="474">
                  <c:v>7.983333</c:v>
                </c:pt>
                <c:pt idx="475">
                  <c:v>8</c:v>
                </c:pt>
                <c:pt idx="476">
                  <c:v>8.016667</c:v>
                </c:pt>
                <c:pt idx="477">
                  <c:v>8.0333330000000007</c:v>
                </c:pt>
                <c:pt idx="478">
                  <c:v>8.0500000000000007</c:v>
                </c:pt>
                <c:pt idx="479">
                  <c:v>8.0666670000000007</c:v>
                </c:pt>
                <c:pt idx="480">
                  <c:v>8.0833329999999997</c:v>
                </c:pt>
                <c:pt idx="481">
                  <c:v>8.1</c:v>
                </c:pt>
                <c:pt idx="482">
                  <c:v>8.1166669999999996</c:v>
                </c:pt>
                <c:pt idx="483">
                  <c:v>8.1333330000000004</c:v>
                </c:pt>
                <c:pt idx="484">
                  <c:v>8.15</c:v>
                </c:pt>
                <c:pt idx="485">
                  <c:v>8.1666670000000003</c:v>
                </c:pt>
                <c:pt idx="486">
                  <c:v>8.1833329999999993</c:v>
                </c:pt>
                <c:pt idx="487">
                  <c:v>8.1999999999999993</c:v>
                </c:pt>
                <c:pt idx="488">
                  <c:v>8.2166669999999993</c:v>
                </c:pt>
                <c:pt idx="489">
                  <c:v>8.233333</c:v>
                </c:pt>
                <c:pt idx="490">
                  <c:v>8.25</c:v>
                </c:pt>
                <c:pt idx="491">
                  <c:v>8.266667</c:v>
                </c:pt>
                <c:pt idx="492">
                  <c:v>8.2833330000000007</c:v>
                </c:pt>
                <c:pt idx="493">
                  <c:v>8.3000000000000007</c:v>
                </c:pt>
                <c:pt idx="494">
                  <c:v>8.3166670000000007</c:v>
                </c:pt>
                <c:pt idx="495">
                  <c:v>8.3333329999999997</c:v>
                </c:pt>
                <c:pt idx="496">
                  <c:v>8.35</c:v>
                </c:pt>
                <c:pt idx="497">
                  <c:v>8.3666669999999996</c:v>
                </c:pt>
                <c:pt idx="498">
                  <c:v>8.3833330000000004</c:v>
                </c:pt>
                <c:pt idx="499">
                  <c:v>8.4</c:v>
                </c:pt>
                <c:pt idx="500">
                  <c:v>8.4166670000000003</c:v>
                </c:pt>
                <c:pt idx="501">
                  <c:v>8.4333329999999993</c:v>
                </c:pt>
                <c:pt idx="502">
                  <c:v>8.4499999999999993</c:v>
                </c:pt>
                <c:pt idx="503">
                  <c:v>8.4666669999999993</c:v>
                </c:pt>
                <c:pt idx="504">
                  <c:v>8.483333</c:v>
                </c:pt>
                <c:pt idx="505">
                  <c:v>8.5</c:v>
                </c:pt>
                <c:pt idx="506">
                  <c:v>8.516667</c:v>
                </c:pt>
                <c:pt idx="507">
                  <c:v>8.5333330000000007</c:v>
                </c:pt>
                <c:pt idx="508">
                  <c:v>8.5500000000000007</c:v>
                </c:pt>
                <c:pt idx="509">
                  <c:v>8.5666670000000007</c:v>
                </c:pt>
                <c:pt idx="510">
                  <c:v>8.5833329999999997</c:v>
                </c:pt>
                <c:pt idx="511">
                  <c:v>8.6</c:v>
                </c:pt>
                <c:pt idx="512">
                  <c:v>8.6166669999999996</c:v>
                </c:pt>
                <c:pt idx="513">
                  <c:v>8.6333330000000004</c:v>
                </c:pt>
                <c:pt idx="514">
                  <c:v>8.65</c:v>
                </c:pt>
                <c:pt idx="515">
                  <c:v>8.6666670000000003</c:v>
                </c:pt>
                <c:pt idx="516">
                  <c:v>8.6833329999999993</c:v>
                </c:pt>
                <c:pt idx="517">
                  <c:v>8.6999999999999993</c:v>
                </c:pt>
                <c:pt idx="518">
                  <c:v>8.7166669999999993</c:v>
                </c:pt>
                <c:pt idx="519">
                  <c:v>8.733333</c:v>
                </c:pt>
                <c:pt idx="520">
                  <c:v>8.75</c:v>
                </c:pt>
                <c:pt idx="521">
                  <c:v>8.766667</c:v>
                </c:pt>
                <c:pt idx="522">
                  <c:v>8.7833330000000007</c:v>
                </c:pt>
                <c:pt idx="523">
                  <c:v>8.8000000000000007</c:v>
                </c:pt>
                <c:pt idx="524">
                  <c:v>8.8166670000000007</c:v>
                </c:pt>
                <c:pt idx="525">
                  <c:v>8.8333329999999997</c:v>
                </c:pt>
                <c:pt idx="526">
                  <c:v>8.85</c:v>
                </c:pt>
                <c:pt idx="527">
                  <c:v>8.8666669999999996</c:v>
                </c:pt>
                <c:pt idx="528">
                  <c:v>8.8833330000000004</c:v>
                </c:pt>
                <c:pt idx="529">
                  <c:v>8.9</c:v>
                </c:pt>
                <c:pt idx="530">
                  <c:v>8.9166670000000003</c:v>
                </c:pt>
                <c:pt idx="531">
                  <c:v>8.9333329999999993</c:v>
                </c:pt>
                <c:pt idx="532">
                  <c:v>8.9499999999999993</c:v>
                </c:pt>
                <c:pt idx="533">
                  <c:v>8.9666669999999993</c:v>
                </c:pt>
                <c:pt idx="534">
                  <c:v>8.983333</c:v>
                </c:pt>
                <c:pt idx="535">
                  <c:v>9</c:v>
                </c:pt>
                <c:pt idx="536">
                  <c:v>9.016667</c:v>
                </c:pt>
                <c:pt idx="537">
                  <c:v>9.0333330000000007</c:v>
                </c:pt>
                <c:pt idx="538">
                  <c:v>9.0500000000000007</c:v>
                </c:pt>
                <c:pt idx="539">
                  <c:v>9.0666670000000007</c:v>
                </c:pt>
                <c:pt idx="540">
                  <c:v>9.0833329999999997</c:v>
                </c:pt>
                <c:pt idx="541">
                  <c:v>9.1</c:v>
                </c:pt>
                <c:pt idx="542">
                  <c:v>9.1166669999999996</c:v>
                </c:pt>
                <c:pt idx="543">
                  <c:v>9.1333330000000004</c:v>
                </c:pt>
                <c:pt idx="544">
                  <c:v>9.15</c:v>
                </c:pt>
                <c:pt idx="545">
                  <c:v>9.1666670000000003</c:v>
                </c:pt>
                <c:pt idx="546">
                  <c:v>9.1833329999999993</c:v>
                </c:pt>
                <c:pt idx="547">
                  <c:v>9.1999999999999993</c:v>
                </c:pt>
                <c:pt idx="548">
                  <c:v>9.2166669999999993</c:v>
                </c:pt>
                <c:pt idx="549">
                  <c:v>9.233333</c:v>
                </c:pt>
                <c:pt idx="550">
                  <c:v>9.25</c:v>
                </c:pt>
                <c:pt idx="551">
                  <c:v>9.266667</c:v>
                </c:pt>
                <c:pt idx="552">
                  <c:v>9.2833330000000007</c:v>
                </c:pt>
                <c:pt idx="553">
                  <c:v>9.3000000000000007</c:v>
                </c:pt>
                <c:pt idx="554">
                  <c:v>9.3166670000000007</c:v>
                </c:pt>
                <c:pt idx="555">
                  <c:v>9.3333329999999997</c:v>
                </c:pt>
                <c:pt idx="556">
                  <c:v>9.35</c:v>
                </c:pt>
                <c:pt idx="557">
                  <c:v>9.3666669999999996</c:v>
                </c:pt>
                <c:pt idx="558">
                  <c:v>9.3833330000000004</c:v>
                </c:pt>
                <c:pt idx="559">
                  <c:v>9.4</c:v>
                </c:pt>
                <c:pt idx="560">
                  <c:v>9.4166670000000003</c:v>
                </c:pt>
                <c:pt idx="561">
                  <c:v>9.4333329999999993</c:v>
                </c:pt>
                <c:pt idx="562">
                  <c:v>9.4499999999999993</c:v>
                </c:pt>
                <c:pt idx="563">
                  <c:v>9.4666669999999993</c:v>
                </c:pt>
                <c:pt idx="564">
                  <c:v>9.483333</c:v>
                </c:pt>
                <c:pt idx="565">
                  <c:v>9.5</c:v>
                </c:pt>
                <c:pt idx="566">
                  <c:v>9.516667</c:v>
                </c:pt>
                <c:pt idx="567">
                  <c:v>9.5333330000000007</c:v>
                </c:pt>
                <c:pt idx="568">
                  <c:v>9.5500000000000007</c:v>
                </c:pt>
                <c:pt idx="569">
                  <c:v>9.5666670000000007</c:v>
                </c:pt>
                <c:pt idx="570">
                  <c:v>9.5833329999999997</c:v>
                </c:pt>
                <c:pt idx="571">
                  <c:v>9.6</c:v>
                </c:pt>
                <c:pt idx="572">
                  <c:v>9.6166669999999996</c:v>
                </c:pt>
                <c:pt idx="573">
                  <c:v>9.6333330000000004</c:v>
                </c:pt>
                <c:pt idx="574">
                  <c:v>9.65</c:v>
                </c:pt>
                <c:pt idx="575">
                  <c:v>9.6666670000000003</c:v>
                </c:pt>
                <c:pt idx="576">
                  <c:v>9.6833329999999993</c:v>
                </c:pt>
                <c:pt idx="577">
                  <c:v>9.6999999999999993</c:v>
                </c:pt>
                <c:pt idx="578">
                  <c:v>9.7166669999999993</c:v>
                </c:pt>
                <c:pt idx="579">
                  <c:v>9.733333</c:v>
                </c:pt>
                <c:pt idx="580">
                  <c:v>9.75</c:v>
                </c:pt>
                <c:pt idx="581">
                  <c:v>9.766667</c:v>
                </c:pt>
                <c:pt idx="582">
                  <c:v>9.7833330000000007</c:v>
                </c:pt>
                <c:pt idx="583">
                  <c:v>9.8000000000000007</c:v>
                </c:pt>
                <c:pt idx="584">
                  <c:v>9.8166670000000007</c:v>
                </c:pt>
                <c:pt idx="585">
                  <c:v>9.8333329999999997</c:v>
                </c:pt>
                <c:pt idx="586">
                  <c:v>9.85</c:v>
                </c:pt>
                <c:pt idx="587">
                  <c:v>9.8666669999999996</c:v>
                </c:pt>
                <c:pt idx="588">
                  <c:v>9.8833330000000004</c:v>
                </c:pt>
                <c:pt idx="589">
                  <c:v>9.9</c:v>
                </c:pt>
                <c:pt idx="590">
                  <c:v>9.9166670000000003</c:v>
                </c:pt>
                <c:pt idx="591">
                  <c:v>9.9333329999999993</c:v>
                </c:pt>
                <c:pt idx="592">
                  <c:v>9.9499999999999993</c:v>
                </c:pt>
                <c:pt idx="593">
                  <c:v>9.9666669999999993</c:v>
                </c:pt>
                <c:pt idx="594">
                  <c:v>9.983333</c:v>
                </c:pt>
                <c:pt idx="595">
                  <c:v>10</c:v>
                </c:pt>
                <c:pt idx="596">
                  <c:v>10.016667</c:v>
                </c:pt>
                <c:pt idx="597">
                  <c:v>10.033333000000001</c:v>
                </c:pt>
                <c:pt idx="598">
                  <c:v>10.050000000000001</c:v>
                </c:pt>
                <c:pt idx="599">
                  <c:v>10.066667000000001</c:v>
                </c:pt>
                <c:pt idx="600">
                  <c:v>10.083333</c:v>
                </c:pt>
                <c:pt idx="601">
                  <c:v>10.1</c:v>
                </c:pt>
                <c:pt idx="602">
                  <c:v>10.116667</c:v>
                </c:pt>
                <c:pt idx="603">
                  <c:v>10.133333</c:v>
                </c:pt>
                <c:pt idx="604">
                  <c:v>10.15</c:v>
                </c:pt>
                <c:pt idx="605">
                  <c:v>10.166667</c:v>
                </c:pt>
                <c:pt idx="606">
                  <c:v>10.183332999999999</c:v>
                </c:pt>
                <c:pt idx="607">
                  <c:v>10.199999999999999</c:v>
                </c:pt>
                <c:pt idx="608">
                  <c:v>10.216666999999999</c:v>
                </c:pt>
                <c:pt idx="609">
                  <c:v>10.233333</c:v>
                </c:pt>
                <c:pt idx="610">
                  <c:v>10.25</c:v>
                </c:pt>
                <c:pt idx="611">
                  <c:v>10.266667</c:v>
                </c:pt>
                <c:pt idx="612">
                  <c:v>10.283333000000001</c:v>
                </c:pt>
                <c:pt idx="613">
                  <c:v>10.3</c:v>
                </c:pt>
                <c:pt idx="614">
                  <c:v>10.316667000000001</c:v>
                </c:pt>
                <c:pt idx="615">
                  <c:v>10.333333</c:v>
                </c:pt>
                <c:pt idx="616">
                  <c:v>10.35</c:v>
                </c:pt>
                <c:pt idx="617">
                  <c:v>10.366667</c:v>
                </c:pt>
                <c:pt idx="618">
                  <c:v>10.383333</c:v>
                </c:pt>
                <c:pt idx="619">
                  <c:v>10.4</c:v>
                </c:pt>
                <c:pt idx="620">
                  <c:v>10.416667</c:v>
                </c:pt>
                <c:pt idx="621">
                  <c:v>10.433332999999999</c:v>
                </c:pt>
                <c:pt idx="622">
                  <c:v>10.45</c:v>
                </c:pt>
                <c:pt idx="623">
                  <c:v>10.466666999999999</c:v>
                </c:pt>
                <c:pt idx="624">
                  <c:v>10.483333</c:v>
                </c:pt>
                <c:pt idx="625">
                  <c:v>10.5</c:v>
                </c:pt>
                <c:pt idx="626">
                  <c:v>10.516667</c:v>
                </c:pt>
                <c:pt idx="627">
                  <c:v>10.533333000000001</c:v>
                </c:pt>
                <c:pt idx="628">
                  <c:v>10.55</c:v>
                </c:pt>
                <c:pt idx="629">
                  <c:v>10.566667000000001</c:v>
                </c:pt>
                <c:pt idx="630">
                  <c:v>10.583333</c:v>
                </c:pt>
                <c:pt idx="631">
                  <c:v>10.6</c:v>
                </c:pt>
                <c:pt idx="632">
                  <c:v>10.616667</c:v>
                </c:pt>
                <c:pt idx="633">
                  <c:v>10.633333</c:v>
                </c:pt>
                <c:pt idx="634">
                  <c:v>10.65</c:v>
                </c:pt>
                <c:pt idx="635">
                  <c:v>10.666667</c:v>
                </c:pt>
                <c:pt idx="636">
                  <c:v>10.683332999999999</c:v>
                </c:pt>
                <c:pt idx="637">
                  <c:v>10.7</c:v>
                </c:pt>
                <c:pt idx="638">
                  <c:v>10.716666999999999</c:v>
                </c:pt>
                <c:pt idx="639">
                  <c:v>10.733333</c:v>
                </c:pt>
                <c:pt idx="640">
                  <c:v>10.75</c:v>
                </c:pt>
                <c:pt idx="641">
                  <c:v>10.766667</c:v>
                </c:pt>
                <c:pt idx="642">
                  <c:v>10.783333000000001</c:v>
                </c:pt>
                <c:pt idx="643">
                  <c:v>10.8</c:v>
                </c:pt>
                <c:pt idx="644">
                  <c:v>10.816667000000001</c:v>
                </c:pt>
                <c:pt idx="645">
                  <c:v>10.833333</c:v>
                </c:pt>
                <c:pt idx="646">
                  <c:v>10.85</c:v>
                </c:pt>
                <c:pt idx="647">
                  <c:v>10.866667</c:v>
                </c:pt>
                <c:pt idx="648">
                  <c:v>10.883333</c:v>
                </c:pt>
                <c:pt idx="649">
                  <c:v>10.9</c:v>
                </c:pt>
                <c:pt idx="650">
                  <c:v>10.916667</c:v>
                </c:pt>
                <c:pt idx="651">
                  <c:v>10.933332999999999</c:v>
                </c:pt>
                <c:pt idx="652">
                  <c:v>10.95</c:v>
                </c:pt>
                <c:pt idx="653">
                  <c:v>10.966666999999999</c:v>
                </c:pt>
                <c:pt idx="654">
                  <c:v>10.983333</c:v>
                </c:pt>
                <c:pt idx="655">
                  <c:v>11</c:v>
                </c:pt>
                <c:pt idx="656">
                  <c:v>11.016667</c:v>
                </c:pt>
                <c:pt idx="657">
                  <c:v>11.033333000000001</c:v>
                </c:pt>
                <c:pt idx="658">
                  <c:v>11.05</c:v>
                </c:pt>
                <c:pt idx="659">
                  <c:v>11.066667000000001</c:v>
                </c:pt>
                <c:pt idx="660">
                  <c:v>11.083333</c:v>
                </c:pt>
                <c:pt idx="661">
                  <c:v>11.1</c:v>
                </c:pt>
                <c:pt idx="662">
                  <c:v>11.116667</c:v>
                </c:pt>
                <c:pt idx="663">
                  <c:v>11.133333</c:v>
                </c:pt>
                <c:pt idx="664">
                  <c:v>11.15</c:v>
                </c:pt>
                <c:pt idx="665">
                  <c:v>11.166667</c:v>
                </c:pt>
                <c:pt idx="666">
                  <c:v>11.183332999999999</c:v>
                </c:pt>
                <c:pt idx="667">
                  <c:v>11.2</c:v>
                </c:pt>
                <c:pt idx="668">
                  <c:v>11.216666999999999</c:v>
                </c:pt>
                <c:pt idx="669">
                  <c:v>11.233333</c:v>
                </c:pt>
                <c:pt idx="670">
                  <c:v>11.25</c:v>
                </c:pt>
                <c:pt idx="671">
                  <c:v>11.266667</c:v>
                </c:pt>
                <c:pt idx="672">
                  <c:v>11.283333000000001</c:v>
                </c:pt>
                <c:pt idx="673">
                  <c:v>11.3</c:v>
                </c:pt>
                <c:pt idx="674">
                  <c:v>11.316667000000001</c:v>
                </c:pt>
                <c:pt idx="675">
                  <c:v>11.333333</c:v>
                </c:pt>
                <c:pt idx="676">
                  <c:v>11.35</c:v>
                </c:pt>
                <c:pt idx="677">
                  <c:v>11.366667</c:v>
                </c:pt>
                <c:pt idx="678">
                  <c:v>11.383333</c:v>
                </c:pt>
                <c:pt idx="679">
                  <c:v>11.4</c:v>
                </c:pt>
                <c:pt idx="680">
                  <c:v>11.416667</c:v>
                </c:pt>
                <c:pt idx="681">
                  <c:v>11.433332999999999</c:v>
                </c:pt>
                <c:pt idx="682">
                  <c:v>11.45</c:v>
                </c:pt>
                <c:pt idx="683">
                  <c:v>11.466666999999999</c:v>
                </c:pt>
                <c:pt idx="684">
                  <c:v>11.483333</c:v>
                </c:pt>
                <c:pt idx="685">
                  <c:v>11.5</c:v>
                </c:pt>
                <c:pt idx="686">
                  <c:v>11.516667</c:v>
                </c:pt>
                <c:pt idx="687">
                  <c:v>11.533333000000001</c:v>
                </c:pt>
                <c:pt idx="688">
                  <c:v>11.55</c:v>
                </c:pt>
                <c:pt idx="689">
                  <c:v>11.566667000000001</c:v>
                </c:pt>
                <c:pt idx="690">
                  <c:v>11.583333</c:v>
                </c:pt>
                <c:pt idx="691">
                  <c:v>11.6</c:v>
                </c:pt>
                <c:pt idx="692">
                  <c:v>11.616667</c:v>
                </c:pt>
                <c:pt idx="693">
                  <c:v>11.633333</c:v>
                </c:pt>
                <c:pt idx="694">
                  <c:v>11.65</c:v>
                </c:pt>
                <c:pt idx="695">
                  <c:v>11.666667</c:v>
                </c:pt>
                <c:pt idx="696">
                  <c:v>11.683332999999999</c:v>
                </c:pt>
                <c:pt idx="697">
                  <c:v>11.7</c:v>
                </c:pt>
                <c:pt idx="698">
                  <c:v>11.716666999999999</c:v>
                </c:pt>
                <c:pt idx="699">
                  <c:v>11.733333</c:v>
                </c:pt>
                <c:pt idx="700">
                  <c:v>11.75</c:v>
                </c:pt>
                <c:pt idx="701">
                  <c:v>11.766667</c:v>
                </c:pt>
                <c:pt idx="702">
                  <c:v>11.783333000000001</c:v>
                </c:pt>
                <c:pt idx="703">
                  <c:v>11.8</c:v>
                </c:pt>
                <c:pt idx="704">
                  <c:v>11.816667000000001</c:v>
                </c:pt>
                <c:pt idx="705">
                  <c:v>11.833333</c:v>
                </c:pt>
                <c:pt idx="706">
                  <c:v>11.85</c:v>
                </c:pt>
                <c:pt idx="707">
                  <c:v>11.866667</c:v>
                </c:pt>
                <c:pt idx="708">
                  <c:v>11.883333</c:v>
                </c:pt>
                <c:pt idx="709">
                  <c:v>11.9</c:v>
                </c:pt>
                <c:pt idx="710">
                  <c:v>11.916667</c:v>
                </c:pt>
                <c:pt idx="711">
                  <c:v>11.933332999999999</c:v>
                </c:pt>
                <c:pt idx="712">
                  <c:v>11.95</c:v>
                </c:pt>
                <c:pt idx="713">
                  <c:v>11.966666999999999</c:v>
                </c:pt>
                <c:pt idx="714">
                  <c:v>11.983333</c:v>
                </c:pt>
                <c:pt idx="715">
                  <c:v>12</c:v>
                </c:pt>
                <c:pt idx="716">
                  <c:v>12.016667</c:v>
                </c:pt>
                <c:pt idx="717">
                  <c:v>12.033333000000001</c:v>
                </c:pt>
                <c:pt idx="718">
                  <c:v>12.05</c:v>
                </c:pt>
                <c:pt idx="719">
                  <c:v>12.066667000000001</c:v>
                </c:pt>
                <c:pt idx="720">
                  <c:v>12.083333</c:v>
                </c:pt>
                <c:pt idx="721">
                  <c:v>12.1</c:v>
                </c:pt>
                <c:pt idx="722">
                  <c:v>12.116667</c:v>
                </c:pt>
                <c:pt idx="723">
                  <c:v>12.133333</c:v>
                </c:pt>
                <c:pt idx="724">
                  <c:v>12.15</c:v>
                </c:pt>
                <c:pt idx="725">
                  <c:v>12.166667</c:v>
                </c:pt>
                <c:pt idx="726">
                  <c:v>12.183332999999999</c:v>
                </c:pt>
                <c:pt idx="727">
                  <c:v>12.2</c:v>
                </c:pt>
                <c:pt idx="728">
                  <c:v>12.216666999999999</c:v>
                </c:pt>
                <c:pt idx="729">
                  <c:v>12.233333</c:v>
                </c:pt>
                <c:pt idx="730">
                  <c:v>12.25</c:v>
                </c:pt>
                <c:pt idx="731">
                  <c:v>12.266667</c:v>
                </c:pt>
                <c:pt idx="732">
                  <c:v>12.283333000000001</c:v>
                </c:pt>
                <c:pt idx="733">
                  <c:v>12.3</c:v>
                </c:pt>
                <c:pt idx="734">
                  <c:v>12.316667000000001</c:v>
                </c:pt>
                <c:pt idx="735">
                  <c:v>12.333333</c:v>
                </c:pt>
                <c:pt idx="736">
                  <c:v>12.35</c:v>
                </c:pt>
                <c:pt idx="737">
                  <c:v>12.366667</c:v>
                </c:pt>
                <c:pt idx="738">
                  <c:v>12.383333</c:v>
                </c:pt>
                <c:pt idx="739">
                  <c:v>12.4</c:v>
                </c:pt>
                <c:pt idx="740">
                  <c:v>12.416667</c:v>
                </c:pt>
                <c:pt idx="741">
                  <c:v>12.433332999999999</c:v>
                </c:pt>
                <c:pt idx="742">
                  <c:v>12.45</c:v>
                </c:pt>
                <c:pt idx="743">
                  <c:v>12.466666999999999</c:v>
                </c:pt>
                <c:pt idx="744">
                  <c:v>12.483333</c:v>
                </c:pt>
                <c:pt idx="745">
                  <c:v>12.5</c:v>
                </c:pt>
                <c:pt idx="746">
                  <c:v>12.516667</c:v>
                </c:pt>
                <c:pt idx="747">
                  <c:v>12.533333000000001</c:v>
                </c:pt>
                <c:pt idx="748">
                  <c:v>12.55</c:v>
                </c:pt>
                <c:pt idx="749">
                  <c:v>12.566667000000001</c:v>
                </c:pt>
                <c:pt idx="750">
                  <c:v>12.583333</c:v>
                </c:pt>
                <c:pt idx="751">
                  <c:v>12.6</c:v>
                </c:pt>
                <c:pt idx="752">
                  <c:v>12.616667</c:v>
                </c:pt>
                <c:pt idx="753">
                  <c:v>12.633333</c:v>
                </c:pt>
                <c:pt idx="754">
                  <c:v>12.65</c:v>
                </c:pt>
                <c:pt idx="755">
                  <c:v>12.666667</c:v>
                </c:pt>
                <c:pt idx="756">
                  <c:v>12.683332999999999</c:v>
                </c:pt>
                <c:pt idx="757">
                  <c:v>12.7</c:v>
                </c:pt>
                <c:pt idx="758">
                  <c:v>12.716666999999999</c:v>
                </c:pt>
                <c:pt idx="759">
                  <c:v>12.733333</c:v>
                </c:pt>
                <c:pt idx="760">
                  <c:v>12.75</c:v>
                </c:pt>
                <c:pt idx="761">
                  <c:v>12.766667</c:v>
                </c:pt>
                <c:pt idx="762">
                  <c:v>12.783333000000001</c:v>
                </c:pt>
                <c:pt idx="763">
                  <c:v>12.8</c:v>
                </c:pt>
                <c:pt idx="764">
                  <c:v>12.816667000000001</c:v>
                </c:pt>
                <c:pt idx="765">
                  <c:v>12.833333</c:v>
                </c:pt>
                <c:pt idx="766">
                  <c:v>12.85</c:v>
                </c:pt>
                <c:pt idx="767">
                  <c:v>12.866667</c:v>
                </c:pt>
                <c:pt idx="768">
                  <c:v>12.883333</c:v>
                </c:pt>
                <c:pt idx="769">
                  <c:v>12.9</c:v>
                </c:pt>
                <c:pt idx="770">
                  <c:v>12.916667</c:v>
                </c:pt>
                <c:pt idx="771">
                  <c:v>12.933332999999999</c:v>
                </c:pt>
                <c:pt idx="772">
                  <c:v>12.95</c:v>
                </c:pt>
                <c:pt idx="773">
                  <c:v>12.966666999999999</c:v>
                </c:pt>
                <c:pt idx="774">
                  <c:v>12.983333</c:v>
                </c:pt>
                <c:pt idx="775">
                  <c:v>13</c:v>
                </c:pt>
                <c:pt idx="776">
                  <c:v>13.016667</c:v>
                </c:pt>
                <c:pt idx="777">
                  <c:v>13.033333000000001</c:v>
                </c:pt>
                <c:pt idx="778">
                  <c:v>13.05</c:v>
                </c:pt>
                <c:pt idx="779">
                  <c:v>13.066667000000001</c:v>
                </c:pt>
                <c:pt idx="780">
                  <c:v>13.083333</c:v>
                </c:pt>
                <c:pt idx="781">
                  <c:v>13.1</c:v>
                </c:pt>
                <c:pt idx="782">
                  <c:v>13.116667</c:v>
                </c:pt>
                <c:pt idx="783">
                  <c:v>13.133333</c:v>
                </c:pt>
                <c:pt idx="784">
                  <c:v>13.15</c:v>
                </c:pt>
                <c:pt idx="785">
                  <c:v>13.166667</c:v>
                </c:pt>
                <c:pt idx="786">
                  <c:v>13.183332999999999</c:v>
                </c:pt>
                <c:pt idx="787">
                  <c:v>13.2</c:v>
                </c:pt>
                <c:pt idx="788">
                  <c:v>13.216666999999999</c:v>
                </c:pt>
                <c:pt idx="789">
                  <c:v>13.233333</c:v>
                </c:pt>
                <c:pt idx="790">
                  <c:v>13.25</c:v>
                </c:pt>
                <c:pt idx="791">
                  <c:v>13.266667</c:v>
                </c:pt>
                <c:pt idx="792">
                  <c:v>13.283333000000001</c:v>
                </c:pt>
                <c:pt idx="793">
                  <c:v>13.3</c:v>
                </c:pt>
                <c:pt idx="794">
                  <c:v>13.316667000000001</c:v>
                </c:pt>
                <c:pt idx="795">
                  <c:v>13.333333</c:v>
                </c:pt>
                <c:pt idx="796">
                  <c:v>13.35</c:v>
                </c:pt>
                <c:pt idx="797">
                  <c:v>13.366667</c:v>
                </c:pt>
                <c:pt idx="798">
                  <c:v>13.383333</c:v>
                </c:pt>
                <c:pt idx="799">
                  <c:v>13.4</c:v>
                </c:pt>
                <c:pt idx="800">
                  <c:v>13.416667</c:v>
                </c:pt>
                <c:pt idx="801">
                  <c:v>13.433332999999999</c:v>
                </c:pt>
                <c:pt idx="802">
                  <c:v>13.45</c:v>
                </c:pt>
                <c:pt idx="803">
                  <c:v>13.466666999999999</c:v>
                </c:pt>
                <c:pt idx="804">
                  <c:v>13.483333</c:v>
                </c:pt>
                <c:pt idx="805">
                  <c:v>13.5</c:v>
                </c:pt>
                <c:pt idx="806">
                  <c:v>13.516667</c:v>
                </c:pt>
                <c:pt idx="807">
                  <c:v>13.533333000000001</c:v>
                </c:pt>
                <c:pt idx="808">
                  <c:v>13.55</c:v>
                </c:pt>
                <c:pt idx="809">
                  <c:v>13.566667000000001</c:v>
                </c:pt>
                <c:pt idx="810">
                  <c:v>13.583333</c:v>
                </c:pt>
                <c:pt idx="811">
                  <c:v>13.6</c:v>
                </c:pt>
                <c:pt idx="812">
                  <c:v>13.616667</c:v>
                </c:pt>
                <c:pt idx="813">
                  <c:v>13.633333</c:v>
                </c:pt>
                <c:pt idx="814">
                  <c:v>13.65</c:v>
                </c:pt>
                <c:pt idx="815">
                  <c:v>13.666667</c:v>
                </c:pt>
                <c:pt idx="816">
                  <c:v>13.683332999999999</c:v>
                </c:pt>
                <c:pt idx="817">
                  <c:v>13.7</c:v>
                </c:pt>
                <c:pt idx="818">
                  <c:v>13.716666999999999</c:v>
                </c:pt>
                <c:pt idx="819">
                  <c:v>13.733333</c:v>
                </c:pt>
                <c:pt idx="820">
                  <c:v>13.75</c:v>
                </c:pt>
                <c:pt idx="821">
                  <c:v>13.766667</c:v>
                </c:pt>
                <c:pt idx="822">
                  <c:v>13.783333000000001</c:v>
                </c:pt>
                <c:pt idx="823">
                  <c:v>13.8</c:v>
                </c:pt>
                <c:pt idx="824">
                  <c:v>13.816667000000001</c:v>
                </c:pt>
                <c:pt idx="825">
                  <c:v>13.833333</c:v>
                </c:pt>
                <c:pt idx="826">
                  <c:v>13.85</c:v>
                </c:pt>
                <c:pt idx="827">
                  <c:v>13.866667</c:v>
                </c:pt>
                <c:pt idx="828">
                  <c:v>13.883333</c:v>
                </c:pt>
                <c:pt idx="829">
                  <c:v>13.9</c:v>
                </c:pt>
                <c:pt idx="830">
                  <c:v>13.916667</c:v>
                </c:pt>
                <c:pt idx="831">
                  <c:v>13.933332999999999</c:v>
                </c:pt>
                <c:pt idx="832">
                  <c:v>13.95</c:v>
                </c:pt>
                <c:pt idx="833">
                  <c:v>13.966666999999999</c:v>
                </c:pt>
                <c:pt idx="834">
                  <c:v>13.983333</c:v>
                </c:pt>
                <c:pt idx="835">
                  <c:v>14</c:v>
                </c:pt>
                <c:pt idx="836">
                  <c:v>14.016667</c:v>
                </c:pt>
                <c:pt idx="837">
                  <c:v>14.033333000000001</c:v>
                </c:pt>
                <c:pt idx="838">
                  <c:v>14.05</c:v>
                </c:pt>
                <c:pt idx="839">
                  <c:v>14.066667000000001</c:v>
                </c:pt>
                <c:pt idx="840">
                  <c:v>14.083333</c:v>
                </c:pt>
                <c:pt idx="841">
                  <c:v>14.1</c:v>
                </c:pt>
                <c:pt idx="842">
                  <c:v>14.116667</c:v>
                </c:pt>
                <c:pt idx="843">
                  <c:v>14.133333</c:v>
                </c:pt>
                <c:pt idx="844">
                  <c:v>14.15</c:v>
                </c:pt>
                <c:pt idx="845">
                  <c:v>14.166667</c:v>
                </c:pt>
                <c:pt idx="846">
                  <c:v>14.183332999999999</c:v>
                </c:pt>
                <c:pt idx="847">
                  <c:v>14.2</c:v>
                </c:pt>
                <c:pt idx="848">
                  <c:v>14.216666999999999</c:v>
                </c:pt>
                <c:pt idx="849">
                  <c:v>14.233333</c:v>
                </c:pt>
                <c:pt idx="850">
                  <c:v>14.25</c:v>
                </c:pt>
                <c:pt idx="851">
                  <c:v>14.266667</c:v>
                </c:pt>
                <c:pt idx="852">
                  <c:v>14.283333000000001</c:v>
                </c:pt>
                <c:pt idx="853">
                  <c:v>14.3</c:v>
                </c:pt>
                <c:pt idx="854">
                  <c:v>14.316667000000001</c:v>
                </c:pt>
                <c:pt idx="855">
                  <c:v>14.333333</c:v>
                </c:pt>
                <c:pt idx="856">
                  <c:v>14.35</c:v>
                </c:pt>
                <c:pt idx="857">
                  <c:v>14.366667</c:v>
                </c:pt>
                <c:pt idx="858">
                  <c:v>14.383333</c:v>
                </c:pt>
                <c:pt idx="859">
                  <c:v>14.4</c:v>
                </c:pt>
                <c:pt idx="860">
                  <c:v>14.416667</c:v>
                </c:pt>
                <c:pt idx="861">
                  <c:v>14.433332999999999</c:v>
                </c:pt>
                <c:pt idx="862">
                  <c:v>14.45</c:v>
                </c:pt>
                <c:pt idx="863">
                  <c:v>14.466666999999999</c:v>
                </c:pt>
                <c:pt idx="864">
                  <c:v>14.483333</c:v>
                </c:pt>
                <c:pt idx="865">
                  <c:v>14.5</c:v>
                </c:pt>
                <c:pt idx="866">
                  <c:v>14.516667</c:v>
                </c:pt>
                <c:pt idx="867">
                  <c:v>14.533333000000001</c:v>
                </c:pt>
                <c:pt idx="868">
                  <c:v>14.55</c:v>
                </c:pt>
                <c:pt idx="869">
                  <c:v>14.566667000000001</c:v>
                </c:pt>
                <c:pt idx="870">
                  <c:v>14.583333</c:v>
                </c:pt>
                <c:pt idx="871">
                  <c:v>14.6</c:v>
                </c:pt>
                <c:pt idx="872">
                  <c:v>14.616667</c:v>
                </c:pt>
                <c:pt idx="873">
                  <c:v>14.633333</c:v>
                </c:pt>
                <c:pt idx="874">
                  <c:v>14.65</c:v>
                </c:pt>
                <c:pt idx="875">
                  <c:v>14.666667</c:v>
                </c:pt>
                <c:pt idx="876">
                  <c:v>14.683332999999999</c:v>
                </c:pt>
                <c:pt idx="877">
                  <c:v>14.7</c:v>
                </c:pt>
                <c:pt idx="878">
                  <c:v>14.716666999999999</c:v>
                </c:pt>
                <c:pt idx="879">
                  <c:v>14.733333</c:v>
                </c:pt>
                <c:pt idx="880">
                  <c:v>14.75</c:v>
                </c:pt>
                <c:pt idx="881">
                  <c:v>14.766667</c:v>
                </c:pt>
                <c:pt idx="882">
                  <c:v>14.783333000000001</c:v>
                </c:pt>
                <c:pt idx="883">
                  <c:v>14.8</c:v>
                </c:pt>
                <c:pt idx="884">
                  <c:v>14.816667000000001</c:v>
                </c:pt>
                <c:pt idx="885">
                  <c:v>14.833333</c:v>
                </c:pt>
                <c:pt idx="886">
                  <c:v>14.85</c:v>
                </c:pt>
                <c:pt idx="887">
                  <c:v>14.866667</c:v>
                </c:pt>
                <c:pt idx="888">
                  <c:v>14.883333</c:v>
                </c:pt>
                <c:pt idx="889">
                  <c:v>14.9</c:v>
                </c:pt>
                <c:pt idx="890">
                  <c:v>14.916667</c:v>
                </c:pt>
                <c:pt idx="891">
                  <c:v>14.933332999999999</c:v>
                </c:pt>
                <c:pt idx="892">
                  <c:v>14.95</c:v>
                </c:pt>
                <c:pt idx="893">
                  <c:v>14.966666999999999</c:v>
                </c:pt>
                <c:pt idx="894">
                  <c:v>14.983333</c:v>
                </c:pt>
                <c:pt idx="895">
                  <c:v>15</c:v>
                </c:pt>
                <c:pt idx="896">
                  <c:v>15.016667</c:v>
                </c:pt>
                <c:pt idx="897">
                  <c:v>15.033333000000001</c:v>
                </c:pt>
                <c:pt idx="898">
                  <c:v>15.05</c:v>
                </c:pt>
                <c:pt idx="899">
                  <c:v>15.066667000000001</c:v>
                </c:pt>
                <c:pt idx="900">
                  <c:v>15.083333</c:v>
                </c:pt>
                <c:pt idx="901">
                  <c:v>15.1</c:v>
                </c:pt>
                <c:pt idx="902">
                  <c:v>15.116667</c:v>
                </c:pt>
                <c:pt idx="903">
                  <c:v>15.133333</c:v>
                </c:pt>
                <c:pt idx="904">
                  <c:v>15.15</c:v>
                </c:pt>
                <c:pt idx="905">
                  <c:v>15.166667</c:v>
                </c:pt>
                <c:pt idx="906">
                  <c:v>15.183332999999999</c:v>
                </c:pt>
                <c:pt idx="907">
                  <c:v>15.2</c:v>
                </c:pt>
                <c:pt idx="908">
                  <c:v>15.216666999999999</c:v>
                </c:pt>
                <c:pt idx="909">
                  <c:v>15.233333</c:v>
                </c:pt>
                <c:pt idx="910">
                  <c:v>15.25</c:v>
                </c:pt>
                <c:pt idx="911">
                  <c:v>15.266667</c:v>
                </c:pt>
                <c:pt idx="912">
                  <c:v>15.283333000000001</c:v>
                </c:pt>
                <c:pt idx="913">
                  <c:v>15.3</c:v>
                </c:pt>
                <c:pt idx="914">
                  <c:v>15.316667000000001</c:v>
                </c:pt>
                <c:pt idx="915">
                  <c:v>15.333333</c:v>
                </c:pt>
                <c:pt idx="916">
                  <c:v>15.35</c:v>
                </c:pt>
                <c:pt idx="917">
                  <c:v>15.366667</c:v>
                </c:pt>
                <c:pt idx="918">
                  <c:v>15.383333</c:v>
                </c:pt>
                <c:pt idx="919">
                  <c:v>15.4</c:v>
                </c:pt>
                <c:pt idx="920">
                  <c:v>15.416667</c:v>
                </c:pt>
                <c:pt idx="921">
                  <c:v>15.433332999999999</c:v>
                </c:pt>
                <c:pt idx="922">
                  <c:v>15.45</c:v>
                </c:pt>
                <c:pt idx="923">
                  <c:v>15.466666999999999</c:v>
                </c:pt>
                <c:pt idx="924">
                  <c:v>15.483333</c:v>
                </c:pt>
                <c:pt idx="925">
                  <c:v>15.5</c:v>
                </c:pt>
                <c:pt idx="926">
                  <c:v>15.516667</c:v>
                </c:pt>
                <c:pt idx="927">
                  <c:v>15.533333000000001</c:v>
                </c:pt>
                <c:pt idx="928">
                  <c:v>15.55</c:v>
                </c:pt>
                <c:pt idx="929">
                  <c:v>15.566667000000001</c:v>
                </c:pt>
                <c:pt idx="930">
                  <c:v>15.583333</c:v>
                </c:pt>
                <c:pt idx="931">
                  <c:v>15.6</c:v>
                </c:pt>
                <c:pt idx="932">
                  <c:v>15.616667</c:v>
                </c:pt>
                <c:pt idx="933">
                  <c:v>15.633333</c:v>
                </c:pt>
                <c:pt idx="934">
                  <c:v>15.65</c:v>
                </c:pt>
                <c:pt idx="935">
                  <c:v>15.666667</c:v>
                </c:pt>
                <c:pt idx="936">
                  <c:v>15.683332999999999</c:v>
                </c:pt>
                <c:pt idx="937">
                  <c:v>15.7</c:v>
                </c:pt>
                <c:pt idx="938">
                  <c:v>15.716666999999999</c:v>
                </c:pt>
                <c:pt idx="939">
                  <c:v>15.733333</c:v>
                </c:pt>
                <c:pt idx="940">
                  <c:v>15.75</c:v>
                </c:pt>
                <c:pt idx="941">
                  <c:v>15.766667</c:v>
                </c:pt>
                <c:pt idx="942">
                  <c:v>15.783333000000001</c:v>
                </c:pt>
                <c:pt idx="943">
                  <c:v>15.8</c:v>
                </c:pt>
                <c:pt idx="944">
                  <c:v>15.816667000000001</c:v>
                </c:pt>
                <c:pt idx="945">
                  <c:v>15.833333</c:v>
                </c:pt>
                <c:pt idx="946">
                  <c:v>15.85</c:v>
                </c:pt>
                <c:pt idx="947">
                  <c:v>15.866667</c:v>
                </c:pt>
                <c:pt idx="948">
                  <c:v>15.883333</c:v>
                </c:pt>
                <c:pt idx="949">
                  <c:v>15.9</c:v>
                </c:pt>
                <c:pt idx="950">
                  <c:v>15.916667</c:v>
                </c:pt>
                <c:pt idx="951">
                  <c:v>15.933332999999999</c:v>
                </c:pt>
                <c:pt idx="952">
                  <c:v>15.95</c:v>
                </c:pt>
                <c:pt idx="953">
                  <c:v>15.966666999999999</c:v>
                </c:pt>
                <c:pt idx="954">
                  <c:v>15.983333</c:v>
                </c:pt>
                <c:pt idx="955">
                  <c:v>16</c:v>
                </c:pt>
                <c:pt idx="956">
                  <c:v>16.016667000000002</c:v>
                </c:pt>
                <c:pt idx="957">
                  <c:v>16.033332999999999</c:v>
                </c:pt>
                <c:pt idx="958">
                  <c:v>16.05</c:v>
                </c:pt>
                <c:pt idx="959">
                  <c:v>16.066666999999999</c:v>
                </c:pt>
                <c:pt idx="960">
                  <c:v>16.083333</c:v>
                </c:pt>
                <c:pt idx="961">
                  <c:v>16.100000000000001</c:v>
                </c:pt>
                <c:pt idx="962">
                  <c:v>16.116667</c:v>
                </c:pt>
                <c:pt idx="963">
                  <c:v>16.133333</c:v>
                </c:pt>
                <c:pt idx="964">
                  <c:v>16.149999999999999</c:v>
                </c:pt>
                <c:pt idx="965">
                  <c:v>16.166667</c:v>
                </c:pt>
                <c:pt idx="966">
                  <c:v>16.183333000000001</c:v>
                </c:pt>
                <c:pt idx="967">
                  <c:v>16.2</c:v>
                </c:pt>
                <c:pt idx="968">
                  <c:v>16.216667000000001</c:v>
                </c:pt>
                <c:pt idx="969">
                  <c:v>16.233332999999998</c:v>
                </c:pt>
                <c:pt idx="970">
                  <c:v>16.25</c:v>
                </c:pt>
                <c:pt idx="971">
                  <c:v>16.266667000000002</c:v>
                </c:pt>
                <c:pt idx="972">
                  <c:v>16.283332999999999</c:v>
                </c:pt>
                <c:pt idx="973">
                  <c:v>16.3</c:v>
                </c:pt>
                <c:pt idx="974">
                  <c:v>16.316666999999999</c:v>
                </c:pt>
                <c:pt idx="975">
                  <c:v>16.333333</c:v>
                </c:pt>
                <c:pt idx="976">
                  <c:v>16.350000000000001</c:v>
                </c:pt>
                <c:pt idx="977">
                  <c:v>16.366667</c:v>
                </c:pt>
                <c:pt idx="978">
                  <c:v>16.383333</c:v>
                </c:pt>
                <c:pt idx="979">
                  <c:v>16.399999999999999</c:v>
                </c:pt>
                <c:pt idx="980">
                  <c:v>16.416667</c:v>
                </c:pt>
                <c:pt idx="981">
                  <c:v>16.433333000000001</c:v>
                </c:pt>
                <c:pt idx="982">
                  <c:v>16.45</c:v>
                </c:pt>
                <c:pt idx="983">
                  <c:v>16.466667000000001</c:v>
                </c:pt>
                <c:pt idx="984">
                  <c:v>16.483332999999998</c:v>
                </c:pt>
                <c:pt idx="985">
                  <c:v>16.5</c:v>
                </c:pt>
                <c:pt idx="986">
                  <c:v>16.516667000000002</c:v>
                </c:pt>
                <c:pt idx="987">
                  <c:v>16.533332999999999</c:v>
                </c:pt>
                <c:pt idx="988">
                  <c:v>16.55</c:v>
                </c:pt>
                <c:pt idx="989">
                  <c:v>16.566666999999999</c:v>
                </c:pt>
                <c:pt idx="990">
                  <c:v>16.583333</c:v>
                </c:pt>
                <c:pt idx="991">
                  <c:v>16.600000000000001</c:v>
                </c:pt>
                <c:pt idx="992">
                  <c:v>16.616667</c:v>
                </c:pt>
                <c:pt idx="993">
                  <c:v>16.633333</c:v>
                </c:pt>
                <c:pt idx="994">
                  <c:v>16.649999999999999</c:v>
                </c:pt>
                <c:pt idx="995">
                  <c:v>16.666667</c:v>
                </c:pt>
                <c:pt idx="996">
                  <c:v>16.683333000000001</c:v>
                </c:pt>
                <c:pt idx="997">
                  <c:v>16.7</c:v>
                </c:pt>
                <c:pt idx="998">
                  <c:v>16.716667000000001</c:v>
                </c:pt>
                <c:pt idx="999">
                  <c:v>16.733332999999998</c:v>
                </c:pt>
                <c:pt idx="1000">
                  <c:v>16.75</c:v>
                </c:pt>
                <c:pt idx="1001">
                  <c:v>16.766667000000002</c:v>
                </c:pt>
                <c:pt idx="1002">
                  <c:v>16.783332999999999</c:v>
                </c:pt>
                <c:pt idx="1003">
                  <c:v>16.8</c:v>
                </c:pt>
                <c:pt idx="1004">
                  <c:v>16.816666999999999</c:v>
                </c:pt>
                <c:pt idx="1005">
                  <c:v>16.833333</c:v>
                </c:pt>
                <c:pt idx="1006">
                  <c:v>16.850000000000001</c:v>
                </c:pt>
                <c:pt idx="1007">
                  <c:v>16.866667</c:v>
                </c:pt>
                <c:pt idx="1008">
                  <c:v>16.883333</c:v>
                </c:pt>
                <c:pt idx="1009">
                  <c:v>16.899999999999999</c:v>
                </c:pt>
                <c:pt idx="1010">
                  <c:v>16.916667</c:v>
                </c:pt>
                <c:pt idx="1011">
                  <c:v>16.933333000000001</c:v>
                </c:pt>
                <c:pt idx="1012">
                  <c:v>16.95</c:v>
                </c:pt>
                <c:pt idx="1013">
                  <c:v>16.966667000000001</c:v>
                </c:pt>
                <c:pt idx="1014">
                  <c:v>16.983332999999998</c:v>
                </c:pt>
                <c:pt idx="1015">
                  <c:v>17</c:v>
                </c:pt>
                <c:pt idx="1016">
                  <c:v>17.016667000000002</c:v>
                </c:pt>
                <c:pt idx="1017">
                  <c:v>17.033332999999999</c:v>
                </c:pt>
                <c:pt idx="1018">
                  <c:v>17.05</c:v>
                </c:pt>
                <c:pt idx="1019">
                  <c:v>17.066666999999999</c:v>
                </c:pt>
                <c:pt idx="1020">
                  <c:v>17.083333</c:v>
                </c:pt>
                <c:pt idx="1021">
                  <c:v>17.100000000000001</c:v>
                </c:pt>
                <c:pt idx="1022">
                  <c:v>17.116667</c:v>
                </c:pt>
                <c:pt idx="1023">
                  <c:v>17.133333</c:v>
                </c:pt>
                <c:pt idx="1024">
                  <c:v>17.149999999999999</c:v>
                </c:pt>
                <c:pt idx="1025">
                  <c:v>17.166667</c:v>
                </c:pt>
                <c:pt idx="1026">
                  <c:v>17.183333000000001</c:v>
                </c:pt>
                <c:pt idx="1027">
                  <c:v>17.2</c:v>
                </c:pt>
                <c:pt idx="1028">
                  <c:v>17.216667000000001</c:v>
                </c:pt>
                <c:pt idx="1029">
                  <c:v>17.233332999999998</c:v>
                </c:pt>
                <c:pt idx="1030">
                  <c:v>17.25</c:v>
                </c:pt>
                <c:pt idx="1031">
                  <c:v>17.266667000000002</c:v>
                </c:pt>
                <c:pt idx="1032">
                  <c:v>17.283332999999999</c:v>
                </c:pt>
                <c:pt idx="1033">
                  <c:v>17.3</c:v>
                </c:pt>
                <c:pt idx="1034">
                  <c:v>17.316666999999999</c:v>
                </c:pt>
                <c:pt idx="1035">
                  <c:v>17.333333</c:v>
                </c:pt>
                <c:pt idx="1036">
                  <c:v>17.350000000000001</c:v>
                </c:pt>
                <c:pt idx="1037">
                  <c:v>17.366667</c:v>
                </c:pt>
                <c:pt idx="1038">
                  <c:v>17.383333</c:v>
                </c:pt>
                <c:pt idx="1039">
                  <c:v>17.399999999999999</c:v>
                </c:pt>
                <c:pt idx="1040">
                  <c:v>17.416667</c:v>
                </c:pt>
                <c:pt idx="1041">
                  <c:v>17.433333000000001</c:v>
                </c:pt>
                <c:pt idx="1042">
                  <c:v>17.45</c:v>
                </c:pt>
                <c:pt idx="1043">
                  <c:v>17.466667000000001</c:v>
                </c:pt>
                <c:pt idx="1044">
                  <c:v>17.483332999999998</c:v>
                </c:pt>
                <c:pt idx="1045">
                  <c:v>17.5</c:v>
                </c:pt>
                <c:pt idx="1046">
                  <c:v>17.516667000000002</c:v>
                </c:pt>
                <c:pt idx="1047">
                  <c:v>17.533332999999999</c:v>
                </c:pt>
                <c:pt idx="1048">
                  <c:v>17.55</c:v>
                </c:pt>
                <c:pt idx="1049">
                  <c:v>17.566666999999999</c:v>
                </c:pt>
                <c:pt idx="1050">
                  <c:v>17.583333</c:v>
                </c:pt>
                <c:pt idx="1051">
                  <c:v>17.600000000000001</c:v>
                </c:pt>
                <c:pt idx="1052">
                  <c:v>17.616667</c:v>
                </c:pt>
                <c:pt idx="1053">
                  <c:v>17.633333</c:v>
                </c:pt>
                <c:pt idx="1054">
                  <c:v>17.649999999999999</c:v>
                </c:pt>
                <c:pt idx="1055">
                  <c:v>17.666667</c:v>
                </c:pt>
                <c:pt idx="1056">
                  <c:v>17.683333000000001</c:v>
                </c:pt>
                <c:pt idx="1057">
                  <c:v>17.7</c:v>
                </c:pt>
                <c:pt idx="1058">
                  <c:v>17.716667000000001</c:v>
                </c:pt>
                <c:pt idx="1059">
                  <c:v>17.733332999999998</c:v>
                </c:pt>
                <c:pt idx="1060">
                  <c:v>17.75</c:v>
                </c:pt>
                <c:pt idx="1061">
                  <c:v>17.766667000000002</c:v>
                </c:pt>
                <c:pt idx="1062">
                  <c:v>17.783332999999999</c:v>
                </c:pt>
                <c:pt idx="1063">
                  <c:v>17.8</c:v>
                </c:pt>
                <c:pt idx="1064">
                  <c:v>17.816666999999999</c:v>
                </c:pt>
                <c:pt idx="1065">
                  <c:v>17.833333</c:v>
                </c:pt>
                <c:pt idx="1066">
                  <c:v>17.850000000000001</c:v>
                </c:pt>
                <c:pt idx="1067">
                  <c:v>17.866667</c:v>
                </c:pt>
                <c:pt idx="1068">
                  <c:v>17.883333</c:v>
                </c:pt>
                <c:pt idx="1069">
                  <c:v>17.899999999999999</c:v>
                </c:pt>
                <c:pt idx="1070">
                  <c:v>17.916667</c:v>
                </c:pt>
                <c:pt idx="1071">
                  <c:v>17.933333000000001</c:v>
                </c:pt>
                <c:pt idx="1072">
                  <c:v>17.95</c:v>
                </c:pt>
                <c:pt idx="1073">
                  <c:v>17.966667000000001</c:v>
                </c:pt>
                <c:pt idx="1074">
                  <c:v>17.983332999999998</c:v>
                </c:pt>
                <c:pt idx="1075">
                  <c:v>18</c:v>
                </c:pt>
                <c:pt idx="1076">
                  <c:v>18.016667000000002</c:v>
                </c:pt>
                <c:pt idx="1077">
                  <c:v>18.033332999999999</c:v>
                </c:pt>
                <c:pt idx="1078">
                  <c:v>18.05</c:v>
                </c:pt>
                <c:pt idx="1079">
                  <c:v>18.066666999999999</c:v>
                </c:pt>
                <c:pt idx="1080">
                  <c:v>18.083333</c:v>
                </c:pt>
                <c:pt idx="1081">
                  <c:v>18.100000000000001</c:v>
                </c:pt>
                <c:pt idx="1082">
                  <c:v>18.116667</c:v>
                </c:pt>
                <c:pt idx="1083">
                  <c:v>18.133333</c:v>
                </c:pt>
                <c:pt idx="1084">
                  <c:v>18.149999999999999</c:v>
                </c:pt>
                <c:pt idx="1085">
                  <c:v>18.166667</c:v>
                </c:pt>
                <c:pt idx="1086">
                  <c:v>18.183333000000001</c:v>
                </c:pt>
                <c:pt idx="1087">
                  <c:v>18.2</c:v>
                </c:pt>
                <c:pt idx="1088">
                  <c:v>18.216667000000001</c:v>
                </c:pt>
                <c:pt idx="1089">
                  <c:v>18.233332999999998</c:v>
                </c:pt>
                <c:pt idx="1090">
                  <c:v>18.25</c:v>
                </c:pt>
                <c:pt idx="1091">
                  <c:v>18.266667000000002</c:v>
                </c:pt>
                <c:pt idx="1092">
                  <c:v>18.283332999999999</c:v>
                </c:pt>
                <c:pt idx="1093">
                  <c:v>18.3</c:v>
                </c:pt>
                <c:pt idx="1094">
                  <c:v>18.316666999999999</c:v>
                </c:pt>
                <c:pt idx="1095">
                  <c:v>18.333333</c:v>
                </c:pt>
                <c:pt idx="1096">
                  <c:v>18.350000000000001</c:v>
                </c:pt>
                <c:pt idx="1097">
                  <c:v>18.366667</c:v>
                </c:pt>
                <c:pt idx="1098">
                  <c:v>18.383333</c:v>
                </c:pt>
                <c:pt idx="1099">
                  <c:v>18.399999999999999</c:v>
                </c:pt>
                <c:pt idx="1100">
                  <c:v>18.416667</c:v>
                </c:pt>
                <c:pt idx="1101">
                  <c:v>18.433333000000001</c:v>
                </c:pt>
                <c:pt idx="1102">
                  <c:v>18.45</c:v>
                </c:pt>
                <c:pt idx="1103">
                  <c:v>18.466667000000001</c:v>
                </c:pt>
                <c:pt idx="1104">
                  <c:v>18.483332999999998</c:v>
                </c:pt>
                <c:pt idx="1105">
                  <c:v>18.5</c:v>
                </c:pt>
                <c:pt idx="1106">
                  <c:v>18.516667000000002</c:v>
                </c:pt>
                <c:pt idx="1107">
                  <c:v>18.533332999999999</c:v>
                </c:pt>
                <c:pt idx="1108">
                  <c:v>18.55</c:v>
                </c:pt>
                <c:pt idx="1109">
                  <c:v>18.566666999999999</c:v>
                </c:pt>
                <c:pt idx="1110">
                  <c:v>18.583333</c:v>
                </c:pt>
                <c:pt idx="1111">
                  <c:v>18.600000000000001</c:v>
                </c:pt>
                <c:pt idx="1112">
                  <c:v>18.616667</c:v>
                </c:pt>
                <c:pt idx="1113">
                  <c:v>18.633333</c:v>
                </c:pt>
                <c:pt idx="1114">
                  <c:v>18.649999999999999</c:v>
                </c:pt>
                <c:pt idx="1115">
                  <c:v>18.666667</c:v>
                </c:pt>
                <c:pt idx="1116">
                  <c:v>18.683333000000001</c:v>
                </c:pt>
                <c:pt idx="1117">
                  <c:v>18.7</c:v>
                </c:pt>
                <c:pt idx="1118">
                  <c:v>18.716667000000001</c:v>
                </c:pt>
                <c:pt idx="1119">
                  <c:v>18.733332999999998</c:v>
                </c:pt>
                <c:pt idx="1120">
                  <c:v>18.75</c:v>
                </c:pt>
                <c:pt idx="1121">
                  <c:v>18.766667000000002</c:v>
                </c:pt>
                <c:pt idx="1122">
                  <c:v>18.783332999999999</c:v>
                </c:pt>
                <c:pt idx="1123">
                  <c:v>18.8</c:v>
                </c:pt>
                <c:pt idx="1124">
                  <c:v>18.816666999999999</c:v>
                </c:pt>
                <c:pt idx="1125">
                  <c:v>18.833333</c:v>
                </c:pt>
                <c:pt idx="1126">
                  <c:v>18.850000000000001</c:v>
                </c:pt>
                <c:pt idx="1127">
                  <c:v>18.866667</c:v>
                </c:pt>
                <c:pt idx="1128">
                  <c:v>18.883333</c:v>
                </c:pt>
                <c:pt idx="1129">
                  <c:v>18.899999999999999</c:v>
                </c:pt>
                <c:pt idx="1130">
                  <c:v>18.916667</c:v>
                </c:pt>
                <c:pt idx="1131">
                  <c:v>18.933333000000001</c:v>
                </c:pt>
                <c:pt idx="1132">
                  <c:v>18.95</c:v>
                </c:pt>
                <c:pt idx="1133">
                  <c:v>18.966667000000001</c:v>
                </c:pt>
                <c:pt idx="1134">
                  <c:v>18.983332999999998</c:v>
                </c:pt>
                <c:pt idx="1135">
                  <c:v>19</c:v>
                </c:pt>
                <c:pt idx="1136">
                  <c:v>19.016667000000002</c:v>
                </c:pt>
                <c:pt idx="1137">
                  <c:v>19.033332999999999</c:v>
                </c:pt>
                <c:pt idx="1138">
                  <c:v>19.05</c:v>
                </c:pt>
                <c:pt idx="1139">
                  <c:v>19.066666999999999</c:v>
                </c:pt>
                <c:pt idx="1140">
                  <c:v>19.083333</c:v>
                </c:pt>
                <c:pt idx="1141">
                  <c:v>19.100000000000001</c:v>
                </c:pt>
                <c:pt idx="1142">
                  <c:v>19.116667</c:v>
                </c:pt>
                <c:pt idx="1143">
                  <c:v>19.133333</c:v>
                </c:pt>
                <c:pt idx="1144">
                  <c:v>19.149999999999999</c:v>
                </c:pt>
                <c:pt idx="1145">
                  <c:v>19.166667</c:v>
                </c:pt>
                <c:pt idx="1146">
                  <c:v>19.183333000000001</c:v>
                </c:pt>
                <c:pt idx="1147">
                  <c:v>19.2</c:v>
                </c:pt>
                <c:pt idx="1148">
                  <c:v>19.216667000000001</c:v>
                </c:pt>
                <c:pt idx="1149">
                  <c:v>19.233332999999998</c:v>
                </c:pt>
                <c:pt idx="1150">
                  <c:v>19.25</c:v>
                </c:pt>
                <c:pt idx="1151">
                  <c:v>19.266667000000002</c:v>
                </c:pt>
                <c:pt idx="1152">
                  <c:v>19.283332999999999</c:v>
                </c:pt>
                <c:pt idx="1153">
                  <c:v>19.3</c:v>
                </c:pt>
                <c:pt idx="1154">
                  <c:v>19.316666999999999</c:v>
                </c:pt>
                <c:pt idx="1155">
                  <c:v>19.333333</c:v>
                </c:pt>
                <c:pt idx="1156">
                  <c:v>19.350000000000001</c:v>
                </c:pt>
                <c:pt idx="1157">
                  <c:v>19.366667</c:v>
                </c:pt>
                <c:pt idx="1158">
                  <c:v>19.383333</c:v>
                </c:pt>
                <c:pt idx="1159">
                  <c:v>19.399999999999999</c:v>
                </c:pt>
                <c:pt idx="1160">
                  <c:v>19.416667</c:v>
                </c:pt>
                <c:pt idx="1161">
                  <c:v>19.433333000000001</c:v>
                </c:pt>
                <c:pt idx="1162">
                  <c:v>19.45</c:v>
                </c:pt>
                <c:pt idx="1163">
                  <c:v>19.466667000000001</c:v>
                </c:pt>
                <c:pt idx="1164">
                  <c:v>19.483332999999998</c:v>
                </c:pt>
                <c:pt idx="1165">
                  <c:v>19.5</c:v>
                </c:pt>
                <c:pt idx="1166">
                  <c:v>19.516667000000002</c:v>
                </c:pt>
                <c:pt idx="1167">
                  <c:v>19.533332999999999</c:v>
                </c:pt>
                <c:pt idx="1168">
                  <c:v>19.55</c:v>
                </c:pt>
                <c:pt idx="1169">
                  <c:v>19.566666999999999</c:v>
                </c:pt>
                <c:pt idx="1170">
                  <c:v>19.583333</c:v>
                </c:pt>
                <c:pt idx="1171">
                  <c:v>19.600000000000001</c:v>
                </c:pt>
                <c:pt idx="1172">
                  <c:v>19.616667</c:v>
                </c:pt>
                <c:pt idx="1173">
                  <c:v>19.633333</c:v>
                </c:pt>
                <c:pt idx="1174">
                  <c:v>19.649999999999999</c:v>
                </c:pt>
                <c:pt idx="1175">
                  <c:v>19.666667</c:v>
                </c:pt>
                <c:pt idx="1176">
                  <c:v>19.683333000000001</c:v>
                </c:pt>
                <c:pt idx="1177">
                  <c:v>19.7</c:v>
                </c:pt>
                <c:pt idx="1178">
                  <c:v>19.716667000000001</c:v>
                </c:pt>
                <c:pt idx="1179">
                  <c:v>19.733332999999998</c:v>
                </c:pt>
                <c:pt idx="1180">
                  <c:v>19.75</c:v>
                </c:pt>
                <c:pt idx="1181">
                  <c:v>19.766667000000002</c:v>
                </c:pt>
                <c:pt idx="1182">
                  <c:v>19.783332999999999</c:v>
                </c:pt>
                <c:pt idx="1183">
                  <c:v>19.8</c:v>
                </c:pt>
                <c:pt idx="1184">
                  <c:v>19.816666999999999</c:v>
                </c:pt>
                <c:pt idx="1185">
                  <c:v>19.833333</c:v>
                </c:pt>
                <c:pt idx="1186">
                  <c:v>19.850000000000001</c:v>
                </c:pt>
                <c:pt idx="1187">
                  <c:v>19.866667</c:v>
                </c:pt>
                <c:pt idx="1188">
                  <c:v>19.883333</c:v>
                </c:pt>
                <c:pt idx="1189">
                  <c:v>19.899999999999999</c:v>
                </c:pt>
                <c:pt idx="1190">
                  <c:v>19.916667</c:v>
                </c:pt>
                <c:pt idx="1191">
                  <c:v>19.933333000000001</c:v>
                </c:pt>
                <c:pt idx="1192">
                  <c:v>19.95</c:v>
                </c:pt>
                <c:pt idx="1193">
                  <c:v>19.966667000000001</c:v>
                </c:pt>
                <c:pt idx="1194">
                  <c:v>19.983332999999998</c:v>
                </c:pt>
                <c:pt idx="1195">
                  <c:v>20</c:v>
                </c:pt>
                <c:pt idx="1196">
                  <c:v>20.016667000000002</c:v>
                </c:pt>
                <c:pt idx="1197">
                  <c:v>20.033332999999999</c:v>
                </c:pt>
                <c:pt idx="1198">
                  <c:v>20.05</c:v>
                </c:pt>
                <c:pt idx="1199">
                  <c:v>20.066666999999999</c:v>
                </c:pt>
                <c:pt idx="1200">
                  <c:v>20.083333</c:v>
                </c:pt>
                <c:pt idx="1201">
                  <c:v>20.100000000000001</c:v>
                </c:pt>
                <c:pt idx="1202">
                  <c:v>20.116667</c:v>
                </c:pt>
                <c:pt idx="1203">
                  <c:v>20.133333</c:v>
                </c:pt>
                <c:pt idx="1204">
                  <c:v>20.149999999999999</c:v>
                </c:pt>
                <c:pt idx="1205">
                  <c:v>20.166667</c:v>
                </c:pt>
                <c:pt idx="1206">
                  <c:v>20.183333000000001</c:v>
                </c:pt>
                <c:pt idx="1207">
                  <c:v>20.2</c:v>
                </c:pt>
                <c:pt idx="1208">
                  <c:v>20.216667000000001</c:v>
                </c:pt>
                <c:pt idx="1209">
                  <c:v>20.233332999999998</c:v>
                </c:pt>
                <c:pt idx="1210">
                  <c:v>20.25</c:v>
                </c:pt>
                <c:pt idx="1211">
                  <c:v>20.266667000000002</c:v>
                </c:pt>
                <c:pt idx="1212">
                  <c:v>20.283332999999999</c:v>
                </c:pt>
                <c:pt idx="1213">
                  <c:v>20.3</c:v>
                </c:pt>
                <c:pt idx="1214">
                  <c:v>20.316666999999999</c:v>
                </c:pt>
                <c:pt idx="1215">
                  <c:v>20.333333</c:v>
                </c:pt>
                <c:pt idx="1216">
                  <c:v>20.350000000000001</c:v>
                </c:pt>
                <c:pt idx="1217">
                  <c:v>20.366667</c:v>
                </c:pt>
                <c:pt idx="1218">
                  <c:v>20.383333</c:v>
                </c:pt>
                <c:pt idx="1219">
                  <c:v>20.399999999999999</c:v>
                </c:pt>
                <c:pt idx="1220">
                  <c:v>20.416667</c:v>
                </c:pt>
                <c:pt idx="1221">
                  <c:v>20.433333000000001</c:v>
                </c:pt>
                <c:pt idx="1222">
                  <c:v>20.45</c:v>
                </c:pt>
                <c:pt idx="1223">
                  <c:v>20.466667000000001</c:v>
                </c:pt>
                <c:pt idx="1224">
                  <c:v>20.483332999999998</c:v>
                </c:pt>
                <c:pt idx="1225">
                  <c:v>20.5</c:v>
                </c:pt>
                <c:pt idx="1226">
                  <c:v>20.516667000000002</c:v>
                </c:pt>
                <c:pt idx="1227">
                  <c:v>20.533332999999999</c:v>
                </c:pt>
                <c:pt idx="1228">
                  <c:v>20.55</c:v>
                </c:pt>
                <c:pt idx="1229">
                  <c:v>20.566666999999999</c:v>
                </c:pt>
                <c:pt idx="1230">
                  <c:v>20.583333</c:v>
                </c:pt>
                <c:pt idx="1231">
                  <c:v>20.6</c:v>
                </c:pt>
                <c:pt idx="1232">
                  <c:v>20.616667</c:v>
                </c:pt>
                <c:pt idx="1233">
                  <c:v>20.633333</c:v>
                </c:pt>
                <c:pt idx="1234">
                  <c:v>20.65</c:v>
                </c:pt>
                <c:pt idx="1235">
                  <c:v>20.666667</c:v>
                </c:pt>
                <c:pt idx="1236">
                  <c:v>20.683333000000001</c:v>
                </c:pt>
                <c:pt idx="1237">
                  <c:v>20.7</c:v>
                </c:pt>
                <c:pt idx="1238">
                  <c:v>20.716667000000001</c:v>
                </c:pt>
                <c:pt idx="1239">
                  <c:v>20.733332999999998</c:v>
                </c:pt>
                <c:pt idx="1240">
                  <c:v>20.75</c:v>
                </c:pt>
                <c:pt idx="1241">
                  <c:v>20.766667000000002</c:v>
                </c:pt>
                <c:pt idx="1242">
                  <c:v>20.783332999999999</c:v>
                </c:pt>
                <c:pt idx="1243">
                  <c:v>20.8</c:v>
                </c:pt>
                <c:pt idx="1244">
                  <c:v>20.816666999999999</c:v>
                </c:pt>
                <c:pt idx="1245">
                  <c:v>20.833333</c:v>
                </c:pt>
                <c:pt idx="1246">
                  <c:v>20.85</c:v>
                </c:pt>
                <c:pt idx="1247">
                  <c:v>20.866667</c:v>
                </c:pt>
                <c:pt idx="1248">
                  <c:v>20.883333</c:v>
                </c:pt>
                <c:pt idx="1249">
                  <c:v>20.9</c:v>
                </c:pt>
                <c:pt idx="1250">
                  <c:v>20.916667</c:v>
                </c:pt>
                <c:pt idx="1251">
                  <c:v>20.933333000000001</c:v>
                </c:pt>
                <c:pt idx="1252">
                  <c:v>20.95</c:v>
                </c:pt>
                <c:pt idx="1253">
                  <c:v>20.966667000000001</c:v>
                </c:pt>
                <c:pt idx="1254">
                  <c:v>20.983332999999998</c:v>
                </c:pt>
                <c:pt idx="1255">
                  <c:v>21</c:v>
                </c:pt>
                <c:pt idx="1256">
                  <c:v>21.016667000000002</c:v>
                </c:pt>
                <c:pt idx="1257">
                  <c:v>21.033332999999999</c:v>
                </c:pt>
                <c:pt idx="1258">
                  <c:v>21.05</c:v>
                </c:pt>
                <c:pt idx="1259">
                  <c:v>21.066666999999999</c:v>
                </c:pt>
                <c:pt idx="1260">
                  <c:v>21.083333</c:v>
                </c:pt>
                <c:pt idx="1261">
                  <c:v>21.1</c:v>
                </c:pt>
                <c:pt idx="1262">
                  <c:v>21.116667</c:v>
                </c:pt>
                <c:pt idx="1263">
                  <c:v>21.133333</c:v>
                </c:pt>
                <c:pt idx="1264">
                  <c:v>21.15</c:v>
                </c:pt>
                <c:pt idx="1265">
                  <c:v>21.166667</c:v>
                </c:pt>
                <c:pt idx="1266">
                  <c:v>21.183333000000001</c:v>
                </c:pt>
                <c:pt idx="1267">
                  <c:v>21.2</c:v>
                </c:pt>
                <c:pt idx="1268">
                  <c:v>21.216667000000001</c:v>
                </c:pt>
                <c:pt idx="1269">
                  <c:v>21.233332999999998</c:v>
                </c:pt>
                <c:pt idx="1270">
                  <c:v>21.25</c:v>
                </c:pt>
                <c:pt idx="1271">
                  <c:v>21.266667000000002</c:v>
                </c:pt>
                <c:pt idx="1272">
                  <c:v>21.283332999999999</c:v>
                </c:pt>
                <c:pt idx="1273">
                  <c:v>21.3</c:v>
                </c:pt>
                <c:pt idx="1274">
                  <c:v>21.316666999999999</c:v>
                </c:pt>
                <c:pt idx="1275">
                  <c:v>21.333333</c:v>
                </c:pt>
                <c:pt idx="1276">
                  <c:v>21.35</c:v>
                </c:pt>
                <c:pt idx="1277">
                  <c:v>21.366667</c:v>
                </c:pt>
                <c:pt idx="1278">
                  <c:v>21.383333</c:v>
                </c:pt>
                <c:pt idx="1279">
                  <c:v>21.4</c:v>
                </c:pt>
                <c:pt idx="1280">
                  <c:v>21.416667</c:v>
                </c:pt>
                <c:pt idx="1281">
                  <c:v>21.433333000000001</c:v>
                </c:pt>
                <c:pt idx="1282">
                  <c:v>21.45</c:v>
                </c:pt>
                <c:pt idx="1283">
                  <c:v>21.466667000000001</c:v>
                </c:pt>
                <c:pt idx="1284">
                  <c:v>21.483332999999998</c:v>
                </c:pt>
                <c:pt idx="1285">
                  <c:v>21.5</c:v>
                </c:pt>
                <c:pt idx="1286">
                  <c:v>21.516667000000002</c:v>
                </c:pt>
                <c:pt idx="1287">
                  <c:v>21.533332999999999</c:v>
                </c:pt>
                <c:pt idx="1288">
                  <c:v>21.55</c:v>
                </c:pt>
                <c:pt idx="1289">
                  <c:v>21.566666999999999</c:v>
                </c:pt>
                <c:pt idx="1290">
                  <c:v>21.583333</c:v>
                </c:pt>
                <c:pt idx="1291">
                  <c:v>21.6</c:v>
                </c:pt>
                <c:pt idx="1292">
                  <c:v>21.616667</c:v>
                </c:pt>
                <c:pt idx="1293">
                  <c:v>21.633333</c:v>
                </c:pt>
                <c:pt idx="1294">
                  <c:v>21.65</c:v>
                </c:pt>
                <c:pt idx="1295">
                  <c:v>21.666667</c:v>
                </c:pt>
                <c:pt idx="1296">
                  <c:v>21.683333000000001</c:v>
                </c:pt>
                <c:pt idx="1297">
                  <c:v>21.7</c:v>
                </c:pt>
                <c:pt idx="1298">
                  <c:v>21.716667000000001</c:v>
                </c:pt>
                <c:pt idx="1299">
                  <c:v>21.733332999999998</c:v>
                </c:pt>
                <c:pt idx="1300">
                  <c:v>21.75</c:v>
                </c:pt>
                <c:pt idx="1301">
                  <c:v>21.766667000000002</c:v>
                </c:pt>
                <c:pt idx="1302">
                  <c:v>21.783332999999999</c:v>
                </c:pt>
                <c:pt idx="1303">
                  <c:v>21.8</c:v>
                </c:pt>
                <c:pt idx="1304">
                  <c:v>21.816666999999999</c:v>
                </c:pt>
                <c:pt idx="1305">
                  <c:v>21.833333</c:v>
                </c:pt>
                <c:pt idx="1306">
                  <c:v>21.85</c:v>
                </c:pt>
                <c:pt idx="1307">
                  <c:v>21.866667</c:v>
                </c:pt>
                <c:pt idx="1308">
                  <c:v>21.883333</c:v>
                </c:pt>
                <c:pt idx="1309">
                  <c:v>21.9</c:v>
                </c:pt>
                <c:pt idx="1310">
                  <c:v>21.916667</c:v>
                </c:pt>
                <c:pt idx="1311">
                  <c:v>21.933333000000001</c:v>
                </c:pt>
                <c:pt idx="1312">
                  <c:v>21.95</c:v>
                </c:pt>
                <c:pt idx="1313">
                  <c:v>21.966667000000001</c:v>
                </c:pt>
                <c:pt idx="1314">
                  <c:v>21.983332999999998</c:v>
                </c:pt>
                <c:pt idx="1315">
                  <c:v>22</c:v>
                </c:pt>
                <c:pt idx="1316">
                  <c:v>22.016667000000002</c:v>
                </c:pt>
                <c:pt idx="1317">
                  <c:v>22.033332999999999</c:v>
                </c:pt>
                <c:pt idx="1318">
                  <c:v>22.05</c:v>
                </c:pt>
                <c:pt idx="1319">
                  <c:v>22.066666999999999</c:v>
                </c:pt>
                <c:pt idx="1320">
                  <c:v>22.083333</c:v>
                </c:pt>
                <c:pt idx="1321">
                  <c:v>22.1</c:v>
                </c:pt>
                <c:pt idx="1322">
                  <c:v>22.116667</c:v>
                </c:pt>
                <c:pt idx="1323">
                  <c:v>22.133333</c:v>
                </c:pt>
                <c:pt idx="1324">
                  <c:v>22.15</c:v>
                </c:pt>
                <c:pt idx="1325">
                  <c:v>22.166667</c:v>
                </c:pt>
                <c:pt idx="1326">
                  <c:v>22.183333000000001</c:v>
                </c:pt>
                <c:pt idx="1327">
                  <c:v>22.2</c:v>
                </c:pt>
                <c:pt idx="1328">
                  <c:v>22.216667000000001</c:v>
                </c:pt>
                <c:pt idx="1329">
                  <c:v>22.233332999999998</c:v>
                </c:pt>
                <c:pt idx="1330">
                  <c:v>22.25</c:v>
                </c:pt>
                <c:pt idx="1331">
                  <c:v>22.266667000000002</c:v>
                </c:pt>
                <c:pt idx="1332">
                  <c:v>22.283332999999999</c:v>
                </c:pt>
                <c:pt idx="1333">
                  <c:v>22.3</c:v>
                </c:pt>
                <c:pt idx="1334">
                  <c:v>22.316666999999999</c:v>
                </c:pt>
                <c:pt idx="1335">
                  <c:v>22.333333</c:v>
                </c:pt>
                <c:pt idx="1336">
                  <c:v>22.35</c:v>
                </c:pt>
                <c:pt idx="1337">
                  <c:v>22.366667</c:v>
                </c:pt>
                <c:pt idx="1338">
                  <c:v>22.383333</c:v>
                </c:pt>
                <c:pt idx="1339">
                  <c:v>22.4</c:v>
                </c:pt>
                <c:pt idx="1340">
                  <c:v>22.416667</c:v>
                </c:pt>
                <c:pt idx="1341">
                  <c:v>22.433333000000001</c:v>
                </c:pt>
                <c:pt idx="1342">
                  <c:v>22.45</c:v>
                </c:pt>
                <c:pt idx="1343">
                  <c:v>22.466667000000001</c:v>
                </c:pt>
                <c:pt idx="1344">
                  <c:v>22.483332999999998</c:v>
                </c:pt>
                <c:pt idx="1345">
                  <c:v>22.5</c:v>
                </c:pt>
                <c:pt idx="1346">
                  <c:v>22.516667000000002</c:v>
                </c:pt>
                <c:pt idx="1347">
                  <c:v>22.533332999999999</c:v>
                </c:pt>
                <c:pt idx="1348">
                  <c:v>22.55</c:v>
                </c:pt>
                <c:pt idx="1349">
                  <c:v>22.566666999999999</c:v>
                </c:pt>
                <c:pt idx="1350">
                  <c:v>22.583333</c:v>
                </c:pt>
                <c:pt idx="1351">
                  <c:v>22.6</c:v>
                </c:pt>
                <c:pt idx="1352">
                  <c:v>22.616667</c:v>
                </c:pt>
                <c:pt idx="1353">
                  <c:v>22.633333</c:v>
                </c:pt>
                <c:pt idx="1354">
                  <c:v>22.65</c:v>
                </c:pt>
                <c:pt idx="1355">
                  <c:v>22.666667</c:v>
                </c:pt>
                <c:pt idx="1356">
                  <c:v>22.683333000000001</c:v>
                </c:pt>
                <c:pt idx="1357">
                  <c:v>22.7</c:v>
                </c:pt>
                <c:pt idx="1358">
                  <c:v>22.716667000000001</c:v>
                </c:pt>
                <c:pt idx="1359">
                  <c:v>22.733332999999998</c:v>
                </c:pt>
                <c:pt idx="1360">
                  <c:v>22.75</c:v>
                </c:pt>
                <c:pt idx="1361">
                  <c:v>22.766667000000002</c:v>
                </c:pt>
                <c:pt idx="1362">
                  <c:v>22.783332999999999</c:v>
                </c:pt>
                <c:pt idx="1363">
                  <c:v>22.8</c:v>
                </c:pt>
                <c:pt idx="1364">
                  <c:v>22.816666999999999</c:v>
                </c:pt>
                <c:pt idx="1365">
                  <c:v>22.833333</c:v>
                </c:pt>
                <c:pt idx="1366">
                  <c:v>22.85</c:v>
                </c:pt>
                <c:pt idx="1367">
                  <c:v>22.866667</c:v>
                </c:pt>
                <c:pt idx="1368">
                  <c:v>22.883333</c:v>
                </c:pt>
                <c:pt idx="1369">
                  <c:v>22.9</c:v>
                </c:pt>
                <c:pt idx="1370">
                  <c:v>22.916667</c:v>
                </c:pt>
                <c:pt idx="1371">
                  <c:v>22.933333000000001</c:v>
                </c:pt>
                <c:pt idx="1372">
                  <c:v>22.95</c:v>
                </c:pt>
                <c:pt idx="1373">
                  <c:v>22.966667000000001</c:v>
                </c:pt>
                <c:pt idx="1374">
                  <c:v>22.983332999999998</c:v>
                </c:pt>
                <c:pt idx="1375">
                  <c:v>23</c:v>
                </c:pt>
                <c:pt idx="1376">
                  <c:v>23.016667000000002</c:v>
                </c:pt>
                <c:pt idx="1377">
                  <c:v>23.033332999999999</c:v>
                </c:pt>
                <c:pt idx="1378">
                  <c:v>23.05</c:v>
                </c:pt>
                <c:pt idx="1379">
                  <c:v>23.066666999999999</c:v>
                </c:pt>
                <c:pt idx="1380">
                  <c:v>23.083333</c:v>
                </c:pt>
                <c:pt idx="1381">
                  <c:v>23.1</c:v>
                </c:pt>
                <c:pt idx="1382">
                  <c:v>23.116667</c:v>
                </c:pt>
                <c:pt idx="1383">
                  <c:v>23.133333</c:v>
                </c:pt>
                <c:pt idx="1384">
                  <c:v>23.15</c:v>
                </c:pt>
                <c:pt idx="1385">
                  <c:v>23.166667</c:v>
                </c:pt>
                <c:pt idx="1386">
                  <c:v>23.183333000000001</c:v>
                </c:pt>
                <c:pt idx="1387">
                  <c:v>23.2</c:v>
                </c:pt>
                <c:pt idx="1388">
                  <c:v>23.216667000000001</c:v>
                </c:pt>
                <c:pt idx="1389">
                  <c:v>23.233332999999998</c:v>
                </c:pt>
                <c:pt idx="1390">
                  <c:v>23.25</c:v>
                </c:pt>
                <c:pt idx="1391">
                  <c:v>23.266667000000002</c:v>
                </c:pt>
                <c:pt idx="1392">
                  <c:v>23.283332999999999</c:v>
                </c:pt>
                <c:pt idx="1393">
                  <c:v>23.3</c:v>
                </c:pt>
                <c:pt idx="1394">
                  <c:v>23.316666999999999</c:v>
                </c:pt>
                <c:pt idx="1395">
                  <c:v>23.333333</c:v>
                </c:pt>
                <c:pt idx="1396">
                  <c:v>23.35</c:v>
                </c:pt>
                <c:pt idx="1397">
                  <c:v>23.366667</c:v>
                </c:pt>
                <c:pt idx="1398">
                  <c:v>23.383333</c:v>
                </c:pt>
                <c:pt idx="1399">
                  <c:v>23.4</c:v>
                </c:pt>
                <c:pt idx="1400">
                  <c:v>23.416667</c:v>
                </c:pt>
                <c:pt idx="1401">
                  <c:v>23.433333000000001</c:v>
                </c:pt>
                <c:pt idx="1402">
                  <c:v>23.45</c:v>
                </c:pt>
                <c:pt idx="1403">
                  <c:v>23.466667000000001</c:v>
                </c:pt>
                <c:pt idx="1404">
                  <c:v>23.483332999999998</c:v>
                </c:pt>
                <c:pt idx="1405">
                  <c:v>23.5</c:v>
                </c:pt>
                <c:pt idx="1406">
                  <c:v>23.516667000000002</c:v>
                </c:pt>
                <c:pt idx="1407">
                  <c:v>23.533332999999999</c:v>
                </c:pt>
                <c:pt idx="1408">
                  <c:v>23.55</c:v>
                </c:pt>
                <c:pt idx="1409">
                  <c:v>23.566666999999999</c:v>
                </c:pt>
                <c:pt idx="1410">
                  <c:v>23.583333</c:v>
                </c:pt>
                <c:pt idx="1411">
                  <c:v>23.6</c:v>
                </c:pt>
                <c:pt idx="1412">
                  <c:v>23.616667</c:v>
                </c:pt>
                <c:pt idx="1413">
                  <c:v>23.633333</c:v>
                </c:pt>
                <c:pt idx="1414">
                  <c:v>23.65</c:v>
                </c:pt>
                <c:pt idx="1415">
                  <c:v>23.666667</c:v>
                </c:pt>
                <c:pt idx="1416">
                  <c:v>23.683333000000001</c:v>
                </c:pt>
                <c:pt idx="1417">
                  <c:v>23.7</c:v>
                </c:pt>
                <c:pt idx="1418">
                  <c:v>23.716667000000001</c:v>
                </c:pt>
                <c:pt idx="1419">
                  <c:v>23.733332999999998</c:v>
                </c:pt>
                <c:pt idx="1420">
                  <c:v>23.75</c:v>
                </c:pt>
                <c:pt idx="1421">
                  <c:v>23.766667000000002</c:v>
                </c:pt>
                <c:pt idx="1422">
                  <c:v>23.783332999999999</c:v>
                </c:pt>
                <c:pt idx="1423">
                  <c:v>23.8</c:v>
                </c:pt>
                <c:pt idx="1424">
                  <c:v>23.816666999999999</c:v>
                </c:pt>
                <c:pt idx="1425">
                  <c:v>23.833333</c:v>
                </c:pt>
                <c:pt idx="1426">
                  <c:v>23.85</c:v>
                </c:pt>
                <c:pt idx="1427">
                  <c:v>23.866667</c:v>
                </c:pt>
                <c:pt idx="1428">
                  <c:v>23.883333</c:v>
                </c:pt>
                <c:pt idx="1429">
                  <c:v>23.9</c:v>
                </c:pt>
                <c:pt idx="1430">
                  <c:v>23.916667</c:v>
                </c:pt>
                <c:pt idx="1431">
                  <c:v>23.933333000000001</c:v>
                </c:pt>
                <c:pt idx="1432">
                  <c:v>23.95</c:v>
                </c:pt>
                <c:pt idx="1433">
                  <c:v>23.966667000000001</c:v>
                </c:pt>
                <c:pt idx="1434">
                  <c:v>23.983332999999998</c:v>
                </c:pt>
                <c:pt idx="1435">
                  <c:v>24</c:v>
                </c:pt>
                <c:pt idx="1436">
                  <c:v>24.016667000000002</c:v>
                </c:pt>
                <c:pt idx="1437">
                  <c:v>24.033332999999999</c:v>
                </c:pt>
                <c:pt idx="1438">
                  <c:v>24.05</c:v>
                </c:pt>
                <c:pt idx="1439">
                  <c:v>24.066666999999999</c:v>
                </c:pt>
                <c:pt idx="1440">
                  <c:v>24.083333</c:v>
                </c:pt>
                <c:pt idx="1441">
                  <c:v>24.1</c:v>
                </c:pt>
                <c:pt idx="1442">
                  <c:v>24.116667</c:v>
                </c:pt>
                <c:pt idx="1443">
                  <c:v>24.133333</c:v>
                </c:pt>
                <c:pt idx="1444">
                  <c:v>24.15</c:v>
                </c:pt>
                <c:pt idx="1445">
                  <c:v>24.166667</c:v>
                </c:pt>
                <c:pt idx="1446">
                  <c:v>24.183333000000001</c:v>
                </c:pt>
                <c:pt idx="1447">
                  <c:v>24.2</c:v>
                </c:pt>
                <c:pt idx="1448">
                  <c:v>24.216667000000001</c:v>
                </c:pt>
                <c:pt idx="1449">
                  <c:v>24.233332999999998</c:v>
                </c:pt>
                <c:pt idx="1450">
                  <c:v>24.25</c:v>
                </c:pt>
                <c:pt idx="1451">
                  <c:v>24.266667000000002</c:v>
                </c:pt>
                <c:pt idx="1452">
                  <c:v>24.283332999999999</c:v>
                </c:pt>
                <c:pt idx="1453">
                  <c:v>24.3</c:v>
                </c:pt>
                <c:pt idx="1454">
                  <c:v>24.316666999999999</c:v>
                </c:pt>
                <c:pt idx="1455">
                  <c:v>24.333333</c:v>
                </c:pt>
                <c:pt idx="1456">
                  <c:v>24.35</c:v>
                </c:pt>
                <c:pt idx="1457">
                  <c:v>24.366667</c:v>
                </c:pt>
                <c:pt idx="1458">
                  <c:v>24.383333</c:v>
                </c:pt>
                <c:pt idx="1459">
                  <c:v>24.4</c:v>
                </c:pt>
                <c:pt idx="1460">
                  <c:v>24.416667</c:v>
                </c:pt>
                <c:pt idx="1461">
                  <c:v>24.433333000000001</c:v>
                </c:pt>
                <c:pt idx="1462">
                  <c:v>24.45</c:v>
                </c:pt>
                <c:pt idx="1463">
                  <c:v>24.466667000000001</c:v>
                </c:pt>
                <c:pt idx="1464">
                  <c:v>24.483332999999998</c:v>
                </c:pt>
                <c:pt idx="1465">
                  <c:v>24.5</c:v>
                </c:pt>
                <c:pt idx="1466">
                  <c:v>24.516667000000002</c:v>
                </c:pt>
                <c:pt idx="1467">
                  <c:v>24.533332999999999</c:v>
                </c:pt>
                <c:pt idx="1468">
                  <c:v>24.55</c:v>
                </c:pt>
                <c:pt idx="1469">
                  <c:v>24.566666999999999</c:v>
                </c:pt>
                <c:pt idx="1470">
                  <c:v>24.583333</c:v>
                </c:pt>
                <c:pt idx="1471">
                  <c:v>24.6</c:v>
                </c:pt>
                <c:pt idx="1472">
                  <c:v>24.616667</c:v>
                </c:pt>
                <c:pt idx="1473">
                  <c:v>24.633333</c:v>
                </c:pt>
                <c:pt idx="1474">
                  <c:v>24.65</c:v>
                </c:pt>
                <c:pt idx="1475">
                  <c:v>24.666667</c:v>
                </c:pt>
                <c:pt idx="1476">
                  <c:v>24.683333000000001</c:v>
                </c:pt>
                <c:pt idx="1477">
                  <c:v>24.7</c:v>
                </c:pt>
                <c:pt idx="1478">
                  <c:v>24.716667000000001</c:v>
                </c:pt>
                <c:pt idx="1479">
                  <c:v>24.733332999999998</c:v>
                </c:pt>
                <c:pt idx="1480">
                  <c:v>24.75</c:v>
                </c:pt>
                <c:pt idx="1481">
                  <c:v>24.766667000000002</c:v>
                </c:pt>
                <c:pt idx="1482">
                  <c:v>24.783332999999999</c:v>
                </c:pt>
                <c:pt idx="1483">
                  <c:v>24.8</c:v>
                </c:pt>
                <c:pt idx="1484">
                  <c:v>24.816666999999999</c:v>
                </c:pt>
                <c:pt idx="1485">
                  <c:v>24.833333</c:v>
                </c:pt>
                <c:pt idx="1486">
                  <c:v>24.85</c:v>
                </c:pt>
                <c:pt idx="1487">
                  <c:v>24.866667</c:v>
                </c:pt>
                <c:pt idx="1488">
                  <c:v>24.883333</c:v>
                </c:pt>
                <c:pt idx="1489">
                  <c:v>24.9</c:v>
                </c:pt>
                <c:pt idx="1490">
                  <c:v>24.916667</c:v>
                </c:pt>
                <c:pt idx="1491">
                  <c:v>24.933333000000001</c:v>
                </c:pt>
                <c:pt idx="1492">
                  <c:v>24.95</c:v>
                </c:pt>
                <c:pt idx="1493">
                  <c:v>24.966667000000001</c:v>
                </c:pt>
                <c:pt idx="1494">
                  <c:v>24.983332999999998</c:v>
                </c:pt>
                <c:pt idx="1495">
                  <c:v>25</c:v>
                </c:pt>
                <c:pt idx="1496">
                  <c:v>25.016667000000002</c:v>
                </c:pt>
                <c:pt idx="1497">
                  <c:v>25.033332999999999</c:v>
                </c:pt>
                <c:pt idx="1498">
                  <c:v>25.05</c:v>
                </c:pt>
                <c:pt idx="1499">
                  <c:v>25.066666999999999</c:v>
                </c:pt>
                <c:pt idx="1500">
                  <c:v>25.083333</c:v>
                </c:pt>
                <c:pt idx="1501">
                  <c:v>25.1</c:v>
                </c:pt>
                <c:pt idx="1502">
                  <c:v>25.116667</c:v>
                </c:pt>
                <c:pt idx="1503">
                  <c:v>25.133333</c:v>
                </c:pt>
                <c:pt idx="1504">
                  <c:v>25.15</c:v>
                </c:pt>
                <c:pt idx="1505">
                  <c:v>25.166667</c:v>
                </c:pt>
                <c:pt idx="1506">
                  <c:v>25.183333000000001</c:v>
                </c:pt>
                <c:pt idx="1507">
                  <c:v>25.2</c:v>
                </c:pt>
                <c:pt idx="1508">
                  <c:v>25.216667000000001</c:v>
                </c:pt>
                <c:pt idx="1509">
                  <c:v>25.233332999999998</c:v>
                </c:pt>
                <c:pt idx="1510">
                  <c:v>25.25</c:v>
                </c:pt>
                <c:pt idx="1511">
                  <c:v>25.266667000000002</c:v>
                </c:pt>
                <c:pt idx="1512">
                  <c:v>25.283332999999999</c:v>
                </c:pt>
                <c:pt idx="1513">
                  <c:v>25.3</c:v>
                </c:pt>
                <c:pt idx="1514">
                  <c:v>25.316666999999999</c:v>
                </c:pt>
                <c:pt idx="1515">
                  <c:v>25.333333</c:v>
                </c:pt>
                <c:pt idx="1516">
                  <c:v>25.35</c:v>
                </c:pt>
                <c:pt idx="1517">
                  <c:v>25.366667</c:v>
                </c:pt>
                <c:pt idx="1518">
                  <c:v>25.383333</c:v>
                </c:pt>
                <c:pt idx="1519">
                  <c:v>25.4</c:v>
                </c:pt>
                <c:pt idx="1520">
                  <c:v>25.416667</c:v>
                </c:pt>
                <c:pt idx="1521">
                  <c:v>25.433333000000001</c:v>
                </c:pt>
                <c:pt idx="1522">
                  <c:v>25.45</c:v>
                </c:pt>
                <c:pt idx="1523">
                  <c:v>25.466667000000001</c:v>
                </c:pt>
                <c:pt idx="1524">
                  <c:v>25.483332999999998</c:v>
                </c:pt>
                <c:pt idx="1525">
                  <c:v>25.5</c:v>
                </c:pt>
                <c:pt idx="1526">
                  <c:v>25.516667000000002</c:v>
                </c:pt>
                <c:pt idx="1527">
                  <c:v>25.533332999999999</c:v>
                </c:pt>
                <c:pt idx="1528">
                  <c:v>25.55</c:v>
                </c:pt>
                <c:pt idx="1529">
                  <c:v>25.566666999999999</c:v>
                </c:pt>
                <c:pt idx="1530">
                  <c:v>25.583333</c:v>
                </c:pt>
                <c:pt idx="1531">
                  <c:v>25.6</c:v>
                </c:pt>
                <c:pt idx="1532">
                  <c:v>25.616667</c:v>
                </c:pt>
                <c:pt idx="1533">
                  <c:v>25.633333</c:v>
                </c:pt>
                <c:pt idx="1534">
                  <c:v>25.65</c:v>
                </c:pt>
                <c:pt idx="1535">
                  <c:v>25.666667</c:v>
                </c:pt>
                <c:pt idx="1536">
                  <c:v>25.683333000000001</c:v>
                </c:pt>
                <c:pt idx="1537">
                  <c:v>25.7</c:v>
                </c:pt>
                <c:pt idx="1538">
                  <c:v>25.716667000000001</c:v>
                </c:pt>
                <c:pt idx="1539">
                  <c:v>25.733332999999998</c:v>
                </c:pt>
                <c:pt idx="1540">
                  <c:v>25.75</c:v>
                </c:pt>
                <c:pt idx="1541">
                  <c:v>25.766667000000002</c:v>
                </c:pt>
                <c:pt idx="1542">
                  <c:v>25.783332999999999</c:v>
                </c:pt>
                <c:pt idx="1543">
                  <c:v>25.8</c:v>
                </c:pt>
                <c:pt idx="1544">
                  <c:v>25.816666999999999</c:v>
                </c:pt>
                <c:pt idx="1545">
                  <c:v>25.833333</c:v>
                </c:pt>
                <c:pt idx="1546">
                  <c:v>25.85</c:v>
                </c:pt>
                <c:pt idx="1547">
                  <c:v>25.866667</c:v>
                </c:pt>
                <c:pt idx="1548">
                  <c:v>25.883333</c:v>
                </c:pt>
                <c:pt idx="1549">
                  <c:v>25.9</c:v>
                </c:pt>
                <c:pt idx="1550">
                  <c:v>25.916667</c:v>
                </c:pt>
                <c:pt idx="1551">
                  <c:v>25.933333000000001</c:v>
                </c:pt>
                <c:pt idx="1552">
                  <c:v>25.95</c:v>
                </c:pt>
                <c:pt idx="1553">
                  <c:v>25.966667000000001</c:v>
                </c:pt>
                <c:pt idx="1554">
                  <c:v>25.983332999999998</c:v>
                </c:pt>
                <c:pt idx="1555">
                  <c:v>26</c:v>
                </c:pt>
                <c:pt idx="1556">
                  <c:v>26.016667000000002</c:v>
                </c:pt>
                <c:pt idx="1557">
                  <c:v>26.033332999999999</c:v>
                </c:pt>
                <c:pt idx="1558">
                  <c:v>26.05</c:v>
                </c:pt>
                <c:pt idx="1559">
                  <c:v>26.066666999999999</c:v>
                </c:pt>
                <c:pt idx="1560">
                  <c:v>26.083333</c:v>
                </c:pt>
                <c:pt idx="1561">
                  <c:v>26.1</c:v>
                </c:pt>
                <c:pt idx="1562">
                  <c:v>26.116667</c:v>
                </c:pt>
                <c:pt idx="1563">
                  <c:v>26.133333</c:v>
                </c:pt>
                <c:pt idx="1564">
                  <c:v>26.15</c:v>
                </c:pt>
                <c:pt idx="1565">
                  <c:v>26.166667</c:v>
                </c:pt>
                <c:pt idx="1566">
                  <c:v>26.183333000000001</c:v>
                </c:pt>
                <c:pt idx="1567">
                  <c:v>26.2</c:v>
                </c:pt>
                <c:pt idx="1568">
                  <c:v>26.216667000000001</c:v>
                </c:pt>
                <c:pt idx="1569">
                  <c:v>26.233332999999998</c:v>
                </c:pt>
                <c:pt idx="1570">
                  <c:v>26.25</c:v>
                </c:pt>
                <c:pt idx="1571">
                  <c:v>26.266667000000002</c:v>
                </c:pt>
                <c:pt idx="1572">
                  <c:v>26.283332999999999</c:v>
                </c:pt>
                <c:pt idx="1573">
                  <c:v>26.3</c:v>
                </c:pt>
                <c:pt idx="1574">
                  <c:v>26.316666999999999</c:v>
                </c:pt>
                <c:pt idx="1575">
                  <c:v>26.333333</c:v>
                </c:pt>
                <c:pt idx="1576">
                  <c:v>26.35</c:v>
                </c:pt>
                <c:pt idx="1577">
                  <c:v>26.366667</c:v>
                </c:pt>
                <c:pt idx="1578">
                  <c:v>26.383333</c:v>
                </c:pt>
                <c:pt idx="1579">
                  <c:v>26.4</c:v>
                </c:pt>
                <c:pt idx="1580">
                  <c:v>26.416667</c:v>
                </c:pt>
                <c:pt idx="1581">
                  <c:v>26.433333000000001</c:v>
                </c:pt>
                <c:pt idx="1582">
                  <c:v>26.45</c:v>
                </c:pt>
                <c:pt idx="1583">
                  <c:v>26.466667000000001</c:v>
                </c:pt>
                <c:pt idx="1584">
                  <c:v>26.483332999999998</c:v>
                </c:pt>
                <c:pt idx="1585">
                  <c:v>26.5</c:v>
                </c:pt>
                <c:pt idx="1586">
                  <c:v>26.516667000000002</c:v>
                </c:pt>
                <c:pt idx="1587">
                  <c:v>26.533332999999999</c:v>
                </c:pt>
                <c:pt idx="1588">
                  <c:v>26.55</c:v>
                </c:pt>
                <c:pt idx="1589">
                  <c:v>26.566666999999999</c:v>
                </c:pt>
                <c:pt idx="1590">
                  <c:v>26.583333</c:v>
                </c:pt>
                <c:pt idx="1591">
                  <c:v>26.6</c:v>
                </c:pt>
                <c:pt idx="1592">
                  <c:v>26.616667</c:v>
                </c:pt>
                <c:pt idx="1593">
                  <c:v>26.633333</c:v>
                </c:pt>
                <c:pt idx="1594">
                  <c:v>26.65</c:v>
                </c:pt>
                <c:pt idx="1595">
                  <c:v>26.666667</c:v>
                </c:pt>
                <c:pt idx="1596">
                  <c:v>26.683333000000001</c:v>
                </c:pt>
                <c:pt idx="1597">
                  <c:v>26.7</c:v>
                </c:pt>
                <c:pt idx="1598">
                  <c:v>26.716667000000001</c:v>
                </c:pt>
                <c:pt idx="1599">
                  <c:v>26.733332999999998</c:v>
                </c:pt>
                <c:pt idx="1600">
                  <c:v>26.75</c:v>
                </c:pt>
                <c:pt idx="1601">
                  <c:v>26.766667000000002</c:v>
                </c:pt>
                <c:pt idx="1602">
                  <c:v>26.783332999999999</c:v>
                </c:pt>
                <c:pt idx="1603">
                  <c:v>26.8</c:v>
                </c:pt>
                <c:pt idx="1604">
                  <c:v>26.816666999999999</c:v>
                </c:pt>
                <c:pt idx="1605">
                  <c:v>26.833333</c:v>
                </c:pt>
                <c:pt idx="1606">
                  <c:v>26.85</c:v>
                </c:pt>
                <c:pt idx="1607">
                  <c:v>26.866667</c:v>
                </c:pt>
                <c:pt idx="1608">
                  <c:v>26.883333</c:v>
                </c:pt>
                <c:pt idx="1609">
                  <c:v>26.9</c:v>
                </c:pt>
                <c:pt idx="1610">
                  <c:v>26.916667</c:v>
                </c:pt>
                <c:pt idx="1611">
                  <c:v>26.933333000000001</c:v>
                </c:pt>
                <c:pt idx="1612">
                  <c:v>26.95</c:v>
                </c:pt>
                <c:pt idx="1613">
                  <c:v>26.966667000000001</c:v>
                </c:pt>
                <c:pt idx="1614">
                  <c:v>26.983332999999998</c:v>
                </c:pt>
                <c:pt idx="1615">
                  <c:v>27</c:v>
                </c:pt>
                <c:pt idx="1616">
                  <c:v>27.016667000000002</c:v>
                </c:pt>
                <c:pt idx="1617">
                  <c:v>27.033332999999999</c:v>
                </c:pt>
                <c:pt idx="1618">
                  <c:v>27.05</c:v>
                </c:pt>
                <c:pt idx="1619">
                  <c:v>27.066666999999999</c:v>
                </c:pt>
                <c:pt idx="1620">
                  <c:v>27.083333</c:v>
                </c:pt>
                <c:pt idx="1621">
                  <c:v>27.1</c:v>
                </c:pt>
                <c:pt idx="1622">
                  <c:v>27.116667</c:v>
                </c:pt>
                <c:pt idx="1623">
                  <c:v>27.133333</c:v>
                </c:pt>
                <c:pt idx="1624">
                  <c:v>27.15</c:v>
                </c:pt>
                <c:pt idx="1625">
                  <c:v>27.166667</c:v>
                </c:pt>
                <c:pt idx="1626">
                  <c:v>27.183333000000001</c:v>
                </c:pt>
                <c:pt idx="1627">
                  <c:v>27.2</c:v>
                </c:pt>
                <c:pt idx="1628">
                  <c:v>27.216667000000001</c:v>
                </c:pt>
                <c:pt idx="1629">
                  <c:v>27.233332999999998</c:v>
                </c:pt>
                <c:pt idx="1630">
                  <c:v>27.25</c:v>
                </c:pt>
                <c:pt idx="1631">
                  <c:v>27.266667000000002</c:v>
                </c:pt>
                <c:pt idx="1632">
                  <c:v>27.283332999999999</c:v>
                </c:pt>
                <c:pt idx="1633">
                  <c:v>27.3</c:v>
                </c:pt>
                <c:pt idx="1634">
                  <c:v>27.316666999999999</c:v>
                </c:pt>
                <c:pt idx="1635">
                  <c:v>27.333333</c:v>
                </c:pt>
                <c:pt idx="1636">
                  <c:v>27.35</c:v>
                </c:pt>
                <c:pt idx="1637">
                  <c:v>27.366667</c:v>
                </c:pt>
                <c:pt idx="1638">
                  <c:v>27.383333</c:v>
                </c:pt>
                <c:pt idx="1639">
                  <c:v>27.4</c:v>
                </c:pt>
                <c:pt idx="1640">
                  <c:v>27.416667</c:v>
                </c:pt>
                <c:pt idx="1641">
                  <c:v>27.433333000000001</c:v>
                </c:pt>
                <c:pt idx="1642">
                  <c:v>27.45</c:v>
                </c:pt>
                <c:pt idx="1643">
                  <c:v>27.466667000000001</c:v>
                </c:pt>
                <c:pt idx="1644">
                  <c:v>27.483332999999998</c:v>
                </c:pt>
                <c:pt idx="1645">
                  <c:v>27.5</c:v>
                </c:pt>
                <c:pt idx="1646">
                  <c:v>27.516667000000002</c:v>
                </c:pt>
                <c:pt idx="1647">
                  <c:v>27.533332999999999</c:v>
                </c:pt>
                <c:pt idx="1648">
                  <c:v>27.55</c:v>
                </c:pt>
                <c:pt idx="1649">
                  <c:v>27.566666999999999</c:v>
                </c:pt>
                <c:pt idx="1650">
                  <c:v>27.583333</c:v>
                </c:pt>
                <c:pt idx="1651">
                  <c:v>27.6</c:v>
                </c:pt>
                <c:pt idx="1652">
                  <c:v>27.616667</c:v>
                </c:pt>
                <c:pt idx="1653">
                  <c:v>27.633333</c:v>
                </c:pt>
                <c:pt idx="1654">
                  <c:v>27.65</c:v>
                </c:pt>
                <c:pt idx="1655">
                  <c:v>27.666667</c:v>
                </c:pt>
                <c:pt idx="1656">
                  <c:v>27.683333000000001</c:v>
                </c:pt>
                <c:pt idx="1657">
                  <c:v>27.7</c:v>
                </c:pt>
                <c:pt idx="1658">
                  <c:v>27.716667000000001</c:v>
                </c:pt>
                <c:pt idx="1659">
                  <c:v>27.733332999999998</c:v>
                </c:pt>
                <c:pt idx="1660">
                  <c:v>27.75</c:v>
                </c:pt>
                <c:pt idx="1661">
                  <c:v>27.766667000000002</c:v>
                </c:pt>
                <c:pt idx="1662">
                  <c:v>27.783332999999999</c:v>
                </c:pt>
                <c:pt idx="1663">
                  <c:v>27.8</c:v>
                </c:pt>
                <c:pt idx="1664">
                  <c:v>27.816666999999999</c:v>
                </c:pt>
                <c:pt idx="1665">
                  <c:v>27.833333</c:v>
                </c:pt>
                <c:pt idx="1666">
                  <c:v>27.85</c:v>
                </c:pt>
                <c:pt idx="1667">
                  <c:v>27.866667</c:v>
                </c:pt>
                <c:pt idx="1668">
                  <c:v>27.883333</c:v>
                </c:pt>
                <c:pt idx="1669">
                  <c:v>27.9</c:v>
                </c:pt>
                <c:pt idx="1670">
                  <c:v>27.916667</c:v>
                </c:pt>
                <c:pt idx="1671">
                  <c:v>27.933333000000001</c:v>
                </c:pt>
                <c:pt idx="1672">
                  <c:v>27.95</c:v>
                </c:pt>
                <c:pt idx="1673">
                  <c:v>27.966667000000001</c:v>
                </c:pt>
                <c:pt idx="1674">
                  <c:v>27.983332999999998</c:v>
                </c:pt>
                <c:pt idx="1675">
                  <c:v>28</c:v>
                </c:pt>
                <c:pt idx="1676">
                  <c:v>28.016667000000002</c:v>
                </c:pt>
                <c:pt idx="1677">
                  <c:v>28.033332999999999</c:v>
                </c:pt>
                <c:pt idx="1678">
                  <c:v>28.05</c:v>
                </c:pt>
                <c:pt idx="1679">
                  <c:v>28.066666999999999</c:v>
                </c:pt>
                <c:pt idx="1680">
                  <c:v>28.083333</c:v>
                </c:pt>
                <c:pt idx="1681">
                  <c:v>28.1</c:v>
                </c:pt>
                <c:pt idx="1682">
                  <c:v>28.116667</c:v>
                </c:pt>
                <c:pt idx="1683">
                  <c:v>28.133333</c:v>
                </c:pt>
                <c:pt idx="1684">
                  <c:v>28.15</c:v>
                </c:pt>
                <c:pt idx="1685">
                  <c:v>28.166667</c:v>
                </c:pt>
                <c:pt idx="1686">
                  <c:v>28.183333000000001</c:v>
                </c:pt>
                <c:pt idx="1687">
                  <c:v>28.2</c:v>
                </c:pt>
                <c:pt idx="1688">
                  <c:v>28.216667000000001</c:v>
                </c:pt>
                <c:pt idx="1689">
                  <c:v>28.233332999999998</c:v>
                </c:pt>
                <c:pt idx="1690">
                  <c:v>28.25</c:v>
                </c:pt>
                <c:pt idx="1691">
                  <c:v>28.266667000000002</c:v>
                </c:pt>
                <c:pt idx="1692">
                  <c:v>28.283332999999999</c:v>
                </c:pt>
                <c:pt idx="1693">
                  <c:v>28.3</c:v>
                </c:pt>
                <c:pt idx="1694">
                  <c:v>28.316666999999999</c:v>
                </c:pt>
                <c:pt idx="1695">
                  <c:v>28.333333</c:v>
                </c:pt>
                <c:pt idx="1696">
                  <c:v>28.35</c:v>
                </c:pt>
                <c:pt idx="1697">
                  <c:v>28.366667</c:v>
                </c:pt>
                <c:pt idx="1698">
                  <c:v>28.383333</c:v>
                </c:pt>
                <c:pt idx="1699">
                  <c:v>28.4</c:v>
                </c:pt>
                <c:pt idx="1700">
                  <c:v>28.416667</c:v>
                </c:pt>
                <c:pt idx="1701">
                  <c:v>28.433333000000001</c:v>
                </c:pt>
                <c:pt idx="1702">
                  <c:v>28.45</c:v>
                </c:pt>
                <c:pt idx="1703">
                  <c:v>28.466667000000001</c:v>
                </c:pt>
                <c:pt idx="1704">
                  <c:v>28.483332999999998</c:v>
                </c:pt>
                <c:pt idx="1705">
                  <c:v>28.5</c:v>
                </c:pt>
                <c:pt idx="1706">
                  <c:v>28.516667000000002</c:v>
                </c:pt>
                <c:pt idx="1707">
                  <c:v>28.533332999999999</c:v>
                </c:pt>
                <c:pt idx="1708">
                  <c:v>28.55</c:v>
                </c:pt>
                <c:pt idx="1709">
                  <c:v>28.566666999999999</c:v>
                </c:pt>
                <c:pt idx="1710">
                  <c:v>28.583333</c:v>
                </c:pt>
                <c:pt idx="1711">
                  <c:v>28.6</c:v>
                </c:pt>
                <c:pt idx="1712">
                  <c:v>28.616667</c:v>
                </c:pt>
                <c:pt idx="1713">
                  <c:v>28.633333</c:v>
                </c:pt>
                <c:pt idx="1714">
                  <c:v>28.65</c:v>
                </c:pt>
                <c:pt idx="1715">
                  <c:v>28.666667</c:v>
                </c:pt>
                <c:pt idx="1716">
                  <c:v>28.683333000000001</c:v>
                </c:pt>
                <c:pt idx="1717">
                  <c:v>28.7</c:v>
                </c:pt>
                <c:pt idx="1718">
                  <c:v>28.716667000000001</c:v>
                </c:pt>
                <c:pt idx="1719">
                  <c:v>28.733332999999998</c:v>
                </c:pt>
                <c:pt idx="1720">
                  <c:v>28.75</c:v>
                </c:pt>
                <c:pt idx="1721">
                  <c:v>28.766667000000002</c:v>
                </c:pt>
                <c:pt idx="1722">
                  <c:v>28.783332999999999</c:v>
                </c:pt>
                <c:pt idx="1723">
                  <c:v>28.8</c:v>
                </c:pt>
                <c:pt idx="1724">
                  <c:v>28.816666999999999</c:v>
                </c:pt>
                <c:pt idx="1725">
                  <c:v>28.833333</c:v>
                </c:pt>
                <c:pt idx="1726">
                  <c:v>28.85</c:v>
                </c:pt>
                <c:pt idx="1727">
                  <c:v>28.866667</c:v>
                </c:pt>
                <c:pt idx="1728">
                  <c:v>28.883333</c:v>
                </c:pt>
                <c:pt idx="1729">
                  <c:v>28.9</c:v>
                </c:pt>
                <c:pt idx="1730">
                  <c:v>28.916667</c:v>
                </c:pt>
                <c:pt idx="1731">
                  <c:v>28.933333000000001</c:v>
                </c:pt>
                <c:pt idx="1732">
                  <c:v>28.95</c:v>
                </c:pt>
                <c:pt idx="1733">
                  <c:v>28.966667000000001</c:v>
                </c:pt>
                <c:pt idx="1734">
                  <c:v>28.983332999999998</c:v>
                </c:pt>
                <c:pt idx="1735">
                  <c:v>29</c:v>
                </c:pt>
                <c:pt idx="1736">
                  <c:v>29.016667000000002</c:v>
                </c:pt>
                <c:pt idx="1737">
                  <c:v>29.033332999999999</c:v>
                </c:pt>
                <c:pt idx="1738">
                  <c:v>29.05</c:v>
                </c:pt>
                <c:pt idx="1739">
                  <c:v>29.066666999999999</c:v>
                </c:pt>
                <c:pt idx="1740">
                  <c:v>29.083333</c:v>
                </c:pt>
                <c:pt idx="1741">
                  <c:v>29.1</c:v>
                </c:pt>
                <c:pt idx="1742">
                  <c:v>29.116667</c:v>
                </c:pt>
                <c:pt idx="1743">
                  <c:v>29.133333</c:v>
                </c:pt>
                <c:pt idx="1744">
                  <c:v>29.15</c:v>
                </c:pt>
                <c:pt idx="1745">
                  <c:v>29.166667</c:v>
                </c:pt>
                <c:pt idx="1746">
                  <c:v>29.183333000000001</c:v>
                </c:pt>
                <c:pt idx="1747">
                  <c:v>29.2</c:v>
                </c:pt>
                <c:pt idx="1748">
                  <c:v>29.216667000000001</c:v>
                </c:pt>
                <c:pt idx="1749">
                  <c:v>29.233332999999998</c:v>
                </c:pt>
                <c:pt idx="1750">
                  <c:v>29.25</c:v>
                </c:pt>
                <c:pt idx="1751">
                  <c:v>29.266667000000002</c:v>
                </c:pt>
                <c:pt idx="1752">
                  <c:v>29.283332999999999</c:v>
                </c:pt>
                <c:pt idx="1753">
                  <c:v>29.3</c:v>
                </c:pt>
                <c:pt idx="1754">
                  <c:v>29.316666999999999</c:v>
                </c:pt>
                <c:pt idx="1755">
                  <c:v>29.333333</c:v>
                </c:pt>
                <c:pt idx="1756">
                  <c:v>29.35</c:v>
                </c:pt>
                <c:pt idx="1757">
                  <c:v>29.366667</c:v>
                </c:pt>
                <c:pt idx="1758">
                  <c:v>29.383333</c:v>
                </c:pt>
                <c:pt idx="1759">
                  <c:v>29.4</c:v>
                </c:pt>
                <c:pt idx="1760">
                  <c:v>29.416667</c:v>
                </c:pt>
                <c:pt idx="1761">
                  <c:v>29.433333000000001</c:v>
                </c:pt>
                <c:pt idx="1762">
                  <c:v>29.45</c:v>
                </c:pt>
                <c:pt idx="1763">
                  <c:v>29.466667000000001</c:v>
                </c:pt>
                <c:pt idx="1764">
                  <c:v>29.483332999999998</c:v>
                </c:pt>
                <c:pt idx="1765">
                  <c:v>29.5</c:v>
                </c:pt>
                <c:pt idx="1766">
                  <c:v>29.516667000000002</c:v>
                </c:pt>
                <c:pt idx="1767">
                  <c:v>29.533332999999999</c:v>
                </c:pt>
                <c:pt idx="1768">
                  <c:v>29.55</c:v>
                </c:pt>
                <c:pt idx="1769">
                  <c:v>29.566666999999999</c:v>
                </c:pt>
                <c:pt idx="1770">
                  <c:v>29.583333</c:v>
                </c:pt>
                <c:pt idx="1771">
                  <c:v>29.6</c:v>
                </c:pt>
                <c:pt idx="1772">
                  <c:v>29.616667</c:v>
                </c:pt>
                <c:pt idx="1773">
                  <c:v>29.633333</c:v>
                </c:pt>
                <c:pt idx="1774">
                  <c:v>29.65</c:v>
                </c:pt>
                <c:pt idx="1775">
                  <c:v>29.666667</c:v>
                </c:pt>
                <c:pt idx="1776">
                  <c:v>29.683333000000001</c:v>
                </c:pt>
                <c:pt idx="1777">
                  <c:v>29.7</c:v>
                </c:pt>
                <c:pt idx="1778">
                  <c:v>29.716667000000001</c:v>
                </c:pt>
                <c:pt idx="1779">
                  <c:v>29.733332999999998</c:v>
                </c:pt>
                <c:pt idx="1780">
                  <c:v>29.75</c:v>
                </c:pt>
                <c:pt idx="1781">
                  <c:v>29.766667000000002</c:v>
                </c:pt>
                <c:pt idx="1782">
                  <c:v>29.783332999999999</c:v>
                </c:pt>
                <c:pt idx="1783">
                  <c:v>29.8</c:v>
                </c:pt>
                <c:pt idx="1784">
                  <c:v>29.816666999999999</c:v>
                </c:pt>
                <c:pt idx="1785">
                  <c:v>29.833333</c:v>
                </c:pt>
                <c:pt idx="1786">
                  <c:v>29.85</c:v>
                </c:pt>
                <c:pt idx="1787">
                  <c:v>29.866667</c:v>
                </c:pt>
                <c:pt idx="1788">
                  <c:v>29.883333</c:v>
                </c:pt>
                <c:pt idx="1789">
                  <c:v>29.9</c:v>
                </c:pt>
                <c:pt idx="1790">
                  <c:v>29.916667</c:v>
                </c:pt>
                <c:pt idx="1791">
                  <c:v>29.933333000000001</c:v>
                </c:pt>
                <c:pt idx="1792">
                  <c:v>29.95</c:v>
                </c:pt>
                <c:pt idx="1793">
                  <c:v>29.966667000000001</c:v>
                </c:pt>
                <c:pt idx="1794">
                  <c:v>29.983332999999998</c:v>
                </c:pt>
                <c:pt idx="1795">
                  <c:v>30</c:v>
                </c:pt>
                <c:pt idx="1796">
                  <c:v>30.016667000000002</c:v>
                </c:pt>
                <c:pt idx="1797">
                  <c:v>30.033332999999999</c:v>
                </c:pt>
                <c:pt idx="1798">
                  <c:v>30.05</c:v>
                </c:pt>
                <c:pt idx="1799">
                  <c:v>30.066666999999999</c:v>
                </c:pt>
                <c:pt idx="1800">
                  <c:v>30.083333</c:v>
                </c:pt>
                <c:pt idx="1801">
                  <c:v>30.1</c:v>
                </c:pt>
                <c:pt idx="1802">
                  <c:v>30.116667</c:v>
                </c:pt>
                <c:pt idx="1803">
                  <c:v>30.133333</c:v>
                </c:pt>
                <c:pt idx="1804">
                  <c:v>30.15</c:v>
                </c:pt>
                <c:pt idx="1805">
                  <c:v>30.166667</c:v>
                </c:pt>
                <c:pt idx="1806">
                  <c:v>30.183333000000001</c:v>
                </c:pt>
                <c:pt idx="1807">
                  <c:v>30.2</c:v>
                </c:pt>
                <c:pt idx="1808">
                  <c:v>30.216667000000001</c:v>
                </c:pt>
                <c:pt idx="1809">
                  <c:v>30.233332999999998</c:v>
                </c:pt>
                <c:pt idx="1810">
                  <c:v>30.25</c:v>
                </c:pt>
                <c:pt idx="1811">
                  <c:v>30.266667000000002</c:v>
                </c:pt>
                <c:pt idx="1812">
                  <c:v>30.283332999999999</c:v>
                </c:pt>
                <c:pt idx="1813">
                  <c:v>30.3</c:v>
                </c:pt>
                <c:pt idx="1814">
                  <c:v>30.316666999999999</c:v>
                </c:pt>
                <c:pt idx="1815">
                  <c:v>30.333333</c:v>
                </c:pt>
                <c:pt idx="1816">
                  <c:v>30.35</c:v>
                </c:pt>
                <c:pt idx="1817">
                  <c:v>30.366667</c:v>
                </c:pt>
                <c:pt idx="1818">
                  <c:v>30.383333</c:v>
                </c:pt>
                <c:pt idx="1819">
                  <c:v>30.4</c:v>
                </c:pt>
                <c:pt idx="1820">
                  <c:v>30.416667</c:v>
                </c:pt>
                <c:pt idx="1821">
                  <c:v>30.433333000000001</c:v>
                </c:pt>
                <c:pt idx="1822">
                  <c:v>30.45</c:v>
                </c:pt>
                <c:pt idx="1823">
                  <c:v>30.466667000000001</c:v>
                </c:pt>
                <c:pt idx="1824">
                  <c:v>30.483332999999998</c:v>
                </c:pt>
                <c:pt idx="1825">
                  <c:v>30.5</c:v>
                </c:pt>
                <c:pt idx="1826">
                  <c:v>30.516667000000002</c:v>
                </c:pt>
                <c:pt idx="1827">
                  <c:v>30.533332999999999</c:v>
                </c:pt>
                <c:pt idx="1828">
                  <c:v>30.55</c:v>
                </c:pt>
                <c:pt idx="1829">
                  <c:v>30.566666999999999</c:v>
                </c:pt>
                <c:pt idx="1830">
                  <c:v>30.583333</c:v>
                </c:pt>
                <c:pt idx="1831">
                  <c:v>30.6</c:v>
                </c:pt>
                <c:pt idx="1832">
                  <c:v>30.616667</c:v>
                </c:pt>
                <c:pt idx="1833">
                  <c:v>30.633333</c:v>
                </c:pt>
                <c:pt idx="1834">
                  <c:v>30.65</c:v>
                </c:pt>
                <c:pt idx="1835">
                  <c:v>30.666667</c:v>
                </c:pt>
                <c:pt idx="1836">
                  <c:v>30.683333000000001</c:v>
                </c:pt>
                <c:pt idx="1837">
                  <c:v>30.7</c:v>
                </c:pt>
                <c:pt idx="1838">
                  <c:v>30.716667000000001</c:v>
                </c:pt>
                <c:pt idx="1839">
                  <c:v>30.733332999999998</c:v>
                </c:pt>
                <c:pt idx="1840">
                  <c:v>30.75</c:v>
                </c:pt>
                <c:pt idx="1841">
                  <c:v>30.766667000000002</c:v>
                </c:pt>
                <c:pt idx="1842">
                  <c:v>30.783332999999999</c:v>
                </c:pt>
                <c:pt idx="1843">
                  <c:v>30.8</c:v>
                </c:pt>
                <c:pt idx="1844">
                  <c:v>30.816666999999999</c:v>
                </c:pt>
                <c:pt idx="1845">
                  <c:v>30.833333</c:v>
                </c:pt>
                <c:pt idx="1846">
                  <c:v>30.85</c:v>
                </c:pt>
                <c:pt idx="1847">
                  <c:v>30.866667</c:v>
                </c:pt>
                <c:pt idx="1848">
                  <c:v>30.883333</c:v>
                </c:pt>
                <c:pt idx="1849">
                  <c:v>30.9</c:v>
                </c:pt>
                <c:pt idx="1850">
                  <c:v>30.916667</c:v>
                </c:pt>
                <c:pt idx="1851">
                  <c:v>30.933333000000001</c:v>
                </c:pt>
                <c:pt idx="1852">
                  <c:v>30.95</c:v>
                </c:pt>
                <c:pt idx="1853">
                  <c:v>30.966667000000001</c:v>
                </c:pt>
                <c:pt idx="1854">
                  <c:v>30.983332999999998</c:v>
                </c:pt>
                <c:pt idx="1855">
                  <c:v>31</c:v>
                </c:pt>
                <c:pt idx="1856">
                  <c:v>31.016667000000002</c:v>
                </c:pt>
                <c:pt idx="1857">
                  <c:v>31.033332999999999</c:v>
                </c:pt>
                <c:pt idx="1858">
                  <c:v>31.05</c:v>
                </c:pt>
                <c:pt idx="1859">
                  <c:v>31.066666999999999</c:v>
                </c:pt>
                <c:pt idx="1860">
                  <c:v>31.083333</c:v>
                </c:pt>
                <c:pt idx="1861">
                  <c:v>31.1</c:v>
                </c:pt>
                <c:pt idx="1862">
                  <c:v>31.116667</c:v>
                </c:pt>
                <c:pt idx="1863">
                  <c:v>31.133333</c:v>
                </c:pt>
                <c:pt idx="1864">
                  <c:v>31.15</c:v>
                </c:pt>
                <c:pt idx="1865">
                  <c:v>31.166667</c:v>
                </c:pt>
                <c:pt idx="1866">
                  <c:v>31.183333000000001</c:v>
                </c:pt>
                <c:pt idx="1867">
                  <c:v>31.2</c:v>
                </c:pt>
                <c:pt idx="1868">
                  <c:v>31.216667000000001</c:v>
                </c:pt>
                <c:pt idx="1869">
                  <c:v>31.233332999999998</c:v>
                </c:pt>
                <c:pt idx="1870">
                  <c:v>31.25</c:v>
                </c:pt>
                <c:pt idx="1871">
                  <c:v>31.266667000000002</c:v>
                </c:pt>
                <c:pt idx="1872">
                  <c:v>31.283332999999999</c:v>
                </c:pt>
                <c:pt idx="1873">
                  <c:v>31.3</c:v>
                </c:pt>
                <c:pt idx="1874">
                  <c:v>31.316666999999999</c:v>
                </c:pt>
                <c:pt idx="1875">
                  <c:v>31.333333</c:v>
                </c:pt>
                <c:pt idx="1876">
                  <c:v>31.35</c:v>
                </c:pt>
                <c:pt idx="1877">
                  <c:v>31.366667</c:v>
                </c:pt>
                <c:pt idx="1878">
                  <c:v>31.383333</c:v>
                </c:pt>
                <c:pt idx="1879">
                  <c:v>31.4</c:v>
                </c:pt>
                <c:pt idx="1880">
                  <c:v>31.416667</c:v>
                </c:pt>
                <c:pt idx="1881">
                  <c:v>31.433333000000001</c:v>
                </c:pt>
                <c:pt idx="1882">
                  <c:v>31.45</c:v>
                </c:pt>
                <c:pt idx="1883">
                  <c:v>31.466667000000001</c:v>
                </c:pt>
                <c:pt idx="1884">
                  <c:v>31.483332999999998</c:v>
                </c:pt>
                <c:pt idx="1885">
                  <c:v>31.5</c:v>
                </c:pt>
                <c:pt idx="1886">
                  <c:v>31.516667000000002</c:v>
                </c:pt>
                <c:pt idx="1887">
                  <c:v>31.533332999999999</c:v>
                </c:pt>
                <c:pt idx="1888">
                  <c:v>31.55</c:v>
                </c:pt>
                <c:pt idx="1889">
                  <c:v>31.566666999999999</c:v>
                </c:pt>
                <c:pt idx="1890">
                  <c:v>31.583333</c:v>
                </c:pt>
                <c:pt idx="1891">
                  <c:v>31.6</c:v>
                </c:pt>
                <c:pt idx="1892">
                  <c:v>31.616667</c:v>
                </c:pt>
                <c:pt idx="1893">
                  <c:v>31.633333</c:v>
                </c:pt>
                <c:pt idx="1894">
                  <c:v>31.65</c:v>
                </c:pt>
                <c:pt idx="1895">
                  <c:v>31.666667</c:v>
                </c:pt>
                <c:pt idx="1896">
                  <c:v>31.683333000000001</c:v>
                </c:pt>
                <c:pt idx="1897">
                  <c:v>31.7</c:v>
                </c:pt>
                <c:pt idx="1898">
                  <c:v>31.716667000000001</c:v>
                </c:pt>
                <c:pt idx="1899">
                  <c:v>31.733332999999998</c:v>
                </c:pt>
                <c:pt idx="1900">
                  <c:v>31.75</c:v>
                </c:pt>
                <c:pt idx="1901">
                  <c:v>31.766667000000002</c:v>
                </c:pt>
                <c:pt idx="1902">
                  <c:v>31.783332999999999</c:v>
                </c:pt>
                <c:pt idx="1903">
                  <c:v>31.8</c:v>
                </c:pt>
                <c:pt idx="1904">
                  <c:v>31.816666999999999</c:v>
                </c:pt>
                <c:pt idx="1905">
                  <c:v>31.833333</c:v>
                </c:pt>
                <c:pt idx="1906">
                  <c:v>31.85</c:v>
                </c:pt>
                <c:pt idx="1907">
                  <c:v>31.866667</c:v>
                </c:pt>
                <c:pt idx="1908">
                  <c:v>31.883333</c:v>
                </c:pt>
                <c:pt idx="1909">
                  <c:v>31.9</c:v>
                </c:pt>
                <c:pt idx="1910">
                  <c:v>31.916667</c:v>
                </c:pt>
                <c:pt idx="1911">
                  <c:v>31.933333000000001</c:v>
                </c:pt>
                <c:pt idx="1912">
                  <c:v>31.95</c:v>
                </c:pt>
                <c:pt idx="1913">
                  <c:v>31.966667000000001</c:v>
                </c:pt>
                <c:pt idx="1914">
                  <c:v>31.983332999999998</c:v>
                </c:pt>
                <c:pt idx="1915">
                  <c:v>32</c:v>
                </c:pt>
                <c:pt idx="1916">
                  <c:v>32.016666999999998</c:v>
                </c:pt>
                <c:pt idx="1917">
                  <c:v>32.033332999999999</c:v>
                </c:pt>
                <c:pt idx="1918">
                  <c:v>32.049999999999997</c:v>
                </c:pt>
                <c:pt idx="1919">
                  <c:v>32.066667000000002</c:v>
                </c:pt>
                <c:pt idx="1920">
                  <c:v>32.083333000000003</c:v>
                </c:pt>
                <c:pt idx="1921">
                  <c:v>32.1</c:v>
                </c:pt>
                <c:pt idx="1922">
                  <c:v>32.116667</c:v>
                </c:pt>
                <c:pt idx="1923">
                  <c:v>32.133333</c:v>
                </c:pt>
                <c:pt idx="1924">
                  <c:v>32.15</c:v>
                </c:pt>
                <c:pt idx="1925">
                  <c:v>32.166666999999997</c:v>
                </c:pt>
                <c:pt idx="1926">
                  <c:v>32.183332999999998</c:v>
                </c:pt>
                <c:pt idx="1927">
                  <c:v>32.200000000000003</c:v>
                </c:pt>
                <c:pt idx="1928">
                  <c:v>32.216667000000001</c:v>
                </c:pt>
                <c:pt idx="1929">
                  <c:v>32.233333000000002</c:v>
                </c:pt>
                <c:pt idx="1930">
                  <c:v>32.25</c:v>
                </c:pt>
                <c:pt idx="1931">
                  <c:v>32.266666999999998</c:v>
                </c:pt>
                <c:pt idx="1932">
                  <c:v>32.283332999999999</c:v>
                </c:pt>
                <c:pt idx="1933">
                  <c:v>32.299999999999997</c:v>
                </c:pt>
                <c:pt idx="1934">
                  <c:v>32.316667000000002</c:v>
                </c:pt>
                <c:pt idx="1935">
                  <c:v>32.333333000000003</c:v>
                </c:pt>
                <c:pt idx="1936">
                  <c:v>32.35</c:v>
                </c:pt>
                <c:pt idx="1937">
                  <c:v>32.366667</c:v>
                </c:pt>
                <c:pt idx="1938">
                  <c:v>32.383333</c:v>
                </c:pt>
                <c:pt idx="1939">
                  <c:v>32.4</c:v>
                </c:pt>
                <c:pt idx="1940">
                  <c:v>32.416666999999997</c:v>
                </c:pt>
                <c:pt idx="1941">
                  <c:v>32.433332999999998</c:v>
                </c:pt>
                <c:pt idx="1942">
                  <c:v>32.450000000000003</c:v>
                </c:pt>
                <c:pt idx="1943">
                  <c:v>32.466667000000001</c:v>
                </c:pt>
                <c:pt idx="1944">
                  <c:v>32.483333000000002</c:v>
                </c:pt>
                <c:pt idx="1945">
                  <c:v>32.5</c:v>
                </c:pt>
                <c:pt idx="1946">
                  <c:v>32.516666999999998</c:v>
                </c:pt>
                <c:pt idx="1947">
                  <c:v>32.533332999999999</c:v>
                </c:pt>
                <c:pt idx="1948">
                  <c:v>32.549999999999997</c:v>
                </c:pt>
                <c:pt idx="1949">
                  <c:v>32.566667000000002</c:v>
                </c:pt>
                <c:pt idx="1950">
                  <c:v>32.583333000000003</c:v>
                </c:pt>
                <c:pt idx="1951">
                  <c:v>32.6</c:v>
                </c:pt>
                <c:pt idx="1952">
                  <c:v>32.616667</c:v>
                </c:pt>
                <c:pt idx="1953">
                  <c:v>32.633333</c:v>
                </c:pt>
                <c:pt idx="1954">
                  <c:v>32.65</c:v>
                </c:pt>
                <c:pt idx="1955">
                  <c:v>32.666666999999997</c:v>
                </c:pt>
                <c:pt idx="1956">
                  <c:v>32.683332999999998</c:v>
                </c:pt>
                <c:pt idx="1957">
                  <c:v>32.700000000000003</c:v>
                </c:pt>
                <c:pt idx="1958">
                  <c:v>32.716667000000001</c:v>
                </c:pt>
                <c:pt idx="1959">
                  <c:v>32.733333000000002</c:v>
                </c:pt>
                <c:pt idx="1960">
                  <c:v>32.75</c:v>
                </c:pt>
                <c:pt idx="1961">
                  <c:v>32.766666999999998</c:v>
                </c:pt>
                <c:pt idx="1962">
                  <c:v>32.783332999999999</c:v>
                </c:pt>
                <c:pt idx="1963">
                  <c:v>32.799999999999997</c:v>
                </c:pt>
                <c:pt idx="1964">
                  <c:v>32.816667000000002</c:v>
                </c:pt>
                <c:pt idx="1965">
                  <c:v>32.833333000000003</c:v>
                </c:pt>
                <c:pt idx="1966">
                  <c:v>32.85</c:v>
                </c:pt>
                <c:pt idx="1967">
                  <c:v>32.866667</c:v>
                </c:pt>
                <c:pt idx="1968">
                  <c:v>32.883333</c:v>
                </c:pt>
                <c:pt idx="1969">
                  <c:v>32.9</c:v>
                </c:pt>
                <c:pt idx="1970">
                  <c:v>32.916666999999997</c:v>
                </c:pt>
                <c:pt idx="1971">
                  <c:v>32.933332999999998</c:v>
                </c:pt>
                <c:pt idx="1972">
                  <c:v>32.950000000000003</c:v>
                </c:pt>
                <c:pt idx="1973">
                  <c:v>32.966667000000001</c:v>
                </c:pt>
                <c:pt idx="1974">
                  <c:v>32.983333000000002</c:v>
                </c:pt>
                <c:pt idx="1975">
                  <c:v>33</c:v>
                </c:pt>
                <c:pt idx="1976">
                  <c:v>33.016666999999998</c:v>
                </c:pt>
                <c:pt idx="1977">
                  <c:v>33.033332999999999</c:v>
                </c:pt>
                <c:pt idx="1978">
                  <c:v>33.049999999999997</c:v>
                </c:pt>
                <c:pt idx="1979">
                  <c:v>33.066667000000002</c:v>
                </c:pt>
                <c:pt idx="1980">
                  <c:v>33.083333000000003</c:v>
                </c:pt>
                <c:pt idx="1981">
                  <c:v>33.1</c:v>
                </c:pt>
                <c:pt idx="1982">
                  <c:v>33.116667</c:v>
                </c:pt>
                <c:pt idx="1983">
                  <c:v>33.133333</c:v>
                </c:pt>
                <c:pt idx="1984">
                  <c:v>33.15</c:v>
                </c:pt>
                <c:pt idx="1985">
                  <c:v>33.166666999999997</c:v>
                </c:pt>
                <c:pt idx="1986">
                  <c:v>33.183332999999998</c:v>
                </c:pt>
                <c:pt idx="1987">
                  <c:v>33.200000000000003</c:v>
                </c:pt>
                <c:pt idx="1988">
                  <c:v>33.216667000000001</c:v>
                </c:pt>
                <c:pt idx="1989">
                  <c:v>33.233333000000002</c:v>
                </c:pt>
                <c:pt idx="1990">
                  <c:v>33.25</c:v>
                </c:pt>
                <c:pt idx="1991">
                  <c:v>33.266666999999998</c:v>
                </c:pt>
                <c:pt idx="1992">
                  <c:v>33.283332999999999</c:v>
                </c:pt>
                <c:pt idx="1993">
                  <c:v>33.299999999999997</c:v>
                </c:pt>
                <c:pt idx="1994">
                  <c:v>33.316667000000002</c:v>
                </c:pt>
                <c:pt idx="1995">
                  <c:v>33.333333000000003</c:v>
                </c:pt>
                <c:pt idx="1996">
                  <c:v>33.35</c:v>
                </c:pt>
                <c:pt idx="1997">
                  <c:v>33.366667</c:v>
                </c:pt>
                <c:pt idx="1998">
                  <c:v>33.383333</c:v>
                </c:pt>
                <c:pt idx="1999">
                  <c:v>33.4</c:v>
                </c:pt>
                <c:pt idx="2000">
                  <c:v>33.416666999999997</c:v>
                </c:pt>
                <c:pt idx="2001">
                  <c:v>33.433332999999998</c:v>
                </c:pt>
                <c:pt idx="2002">
                  <c:v>33.450000000000003</c:v>
                </c:pt>
                <c:pt idx="2003">
                  <c:v>33.466667000000001</c:v>
                </c:pt>
                <c:pt idx="2004">
                  <c:v>33.483333000000002</c:v>
                </c:pt>
                <c:pt idx="2005">
                  <c:v>33.5</c:v>
                </c:pt>
                <c:pt idx="2006">
                  <c:v>33.516666999999998</c:v>
                </c:pt>
              </c:numCache>
            </c:numRef>
          </c:xVal>
          <c:yVal>
            <c:numRef>
              <c:f>Ade.csv!$B$2:$B$2008</c:f>
              <c:numCache>
                <c:formatCode>General</c:formatCode>
                <c:ptCount val="2007"/>
                <c:pt idx="0">
                  <c:v>4.82097</c:v>
                </c:pt>
                <c:pt idx="1">
                  <c:v>4.8205600000000004</c:v>
                </c:pt>
                <c:pt idx="2">
                  <c:v>4.8204700000000003</c:v>
                </c:pt>
                <c:pt idx="3">
                  <c:v>4.8203399999999998</c:v>
                </c:pt>
                <c:pt idx="4">
                  <c:v>4.8203100000000001</c:v>
                </c:pt>
                <c:pt idx="5">
                  <c:v>4.8201499999999999</c:v>
                </c:pt>
                <c:pt idx="6">
                  <c:v>4.8200500000000002</c:v>
                </c:pt>
                <c:pt idx="7">
                  <c:v>4.8198100000000004</c:v>
                </c:pt>
                <c:pt idx="8">
                  <c:v>4.8195100000000002</c:v>
                </c:pt>
                <c:pt idx="9">
                  <c:v>4.8193400000000004</c:v>
                </c:pt>
                <c:pt idx="10">
                  <c:v>4.8192700000000004</c:v>
                </c:pt>
                <c:pt idx="11">
                  <c:v>4.81928</c:v>
                </c:pt>
                <c:pt idx="12">
                  <c:v>4.8189700000000002</c:v>
                </c:pt>
                <c:pt idx="13">
                  <c:v>4.8189900000000003</c:v>
                </c:pt>
                <c:pt idx="14">
                  <c:v>4.8187899999999999</c:v>
                </c:pt>
                <c:pt idx="15">
                  <c:v>4.8186900000000001</c:v>
                </c:pt>
                <c:pt idx="16">
                  <c:v>4.8182600000000004</c:v>
                </c:pt>
                <c:pt idx="17">
                  <c:v>4.8176100000000002</c:v>
                </c:pt>
                <c:pt idx="18">
                  <c:v>4.8173000000000004</c:v>
                </c:pt>
                <c:pt idx="19">
                  <c:v>4.8176800000000002</c:v>
                </c:pt>
                <c:pt idx="20">
                  <c:v>4.8205</c:v>
                </c:pt>
                <c:pt idx="21">
                  <c:v>4.82193</c:v>
                </c:pt>
                <c:pt idx="22">
                  <c:v>4.8218699999999997</c:v>
                </c:pt>
                <c:pt idx="23">
                  <c:v>4.82165</c:v>
                </c:pt>
                <c:pt idx="24">
                  <c:v>4.8208599999999997</c:v>
                </c:pt>
                <c:pt idx="25">
                  <c:v>4.8202299999999996</c:v>
                </c:pt>
                <c:pt idx="26">
                  <c:v>4.8201099999999997</c:v>
                </c:pt>
                <c:pt idx="27">
                  <c:v>4.8196399999999997</c:v>
                </c:pt>
                <c:pt idx="28">
                  <c:v>4.8197700000000001</c:v>
                </c:pt>
                <c:pt idx="29">
                  <c:v>4.8196899999999996</c:v>
                </c:pt>
                <c:pt idx="30">
                  <c:v>4.8193200000000003</c:v>
                </c:pt>
                <c:pt idx="31">
                  <c:v>4.8189000000000002</c:v>
                </c:pt>
                <c:pt idx="32">
                  <c:v>4.8189099999999998</c:v>
                </c:pt>
                <c:pt idx="33">
                  <c:v>4.8190299999999997</c:v>
                </c:pt>
                <c:pt idx="34">
                  <c:v>4.81928</c:v>
                </c:pt>
                <c:pt idx="35">
                  <c:v>4.8192700000000004</c:v>
                </c:pt>
                <c:pt idx="36">
                  <c:v>4.8191899999999999</c:v>
                </c:pt>
                <c:pt idx="37">
                  <c:v>4.8188399999999998</c:v>
                </c:pt>
                <c:pt idx="38">
                  <c:v>4.8189099999999998</c:v>
                </c:pt>
                <c:pt idx="39">
                  <c:v>4.8191800000000002</c:v>
                </c:pt>
                <c:pt idx="40">
                  <c:v>4.81921</c:v>
                </c:pt>
                <c:pt idx="41">
                  <c:v>4.8189099999999998</c:v>
                </c:pt>
                <c:pt idx="42">
                  <c:v>4.8187699999999998</c:v>
                </c:pt>
                <c:pt idx="43">
                  <c:v>4.8185099999999998</c:v>
                </c:pt>
                <c:pt idx="44">
                  <c:v>4.81881</c:v>
                </c:pt>
                <c:pt idx="45">
                  <c:v>4.8187899999999999</c:v>
                </c:pt>
                <c:pt idx="46">
                  <c:v>4.8185200000000004</c:v>
                </c:pt>
                <c:pt idx="47">
                  <c:v>4.8189599999999997</c:v>
                </c:pt>
                <c:pt idx="48">
                  <c:v>4.8188899999999997</c:v>
                </c:pt>
                <c:pt idx="49">
                  <c:v>4.8189299999999999</c:v>
                </c:pt>
                <c:pt idx="50">
                  <c:v>4.81935</c:v>
                </c:pt>
                <c:pt idx="51">
                  <c:v>4.8199500000000004</c:v>
                </c:pt>
                <c:pt idx="52">
                  <c:v>4.81989</c:v>
                </c:pt>
                <c:pt idx="53">
                  <c:v>4.8194100000000004</c:v>
                </c:pt>
                <c:pt idx="54">
                  <c:v>4.8194800000000004</c:v>
                </c:pt>
                <c:pt idx="55">
                  <c:v>4.8207899999999997</c:v>
                </c:pt>
                <c:pt idx="56">
                  <c:v>4.8211300000000001</c:v>
                </c:pt>
                <c:pt idx="57">
                  <c:v>4.8186400000000003</c:v>
                </c:pt>
                <c:pt idx="58">
                  <c:v>4.7928600000000001</c:v>
                </c:pt>
                <c:pt idx="59">
                  <c:v>4.7550600000000003</c:v>
                </c:pt>
                <c:pt idx="60">
                  <c:v>4.7207100000000004</c:v>
                </c:pt>
                <c:pt idx="61">
                  <c:v>4.7092400000000003</c:v>
                </c:pt>
                <c:pt idx="62">
                  <c:v>4.7102899999999996</c:v>
                </c:pt>
                <c:pt idx="63">
                  <c:v>4.7242300000000004</c:v>
                </c:pt>
                <c:pt idx="64">
                  <c:v>4.7434399999999997</c:v>
                </c:pt>
                <c:pt idx="65">
                  <c:v>4.7608499999999996</c:v>
                </c:pt>
                <c:pt idx="66">
                  <c:v>4.7711100000000002</c:v>
                </c:pt>
                <c:pt idx="67">
                  <c:v>4.7755000000000001</c:v>
                </c:pt>
                <c:pt idx="68">
                  <c:v>4.7877099999999997</c:v>
                </c:pt>
                <c:pt idx="69">
                  <c:v>4.79068</c:v>
                </c:pt>
                <c:pt idx="70">
                  <c:v>4.7922399999999996</c:v>
                </c:pt>
                <c:pt idx="71">
                  <c:v>4.7961099999999997</c:v>
                </c:pt>
                <c:pt idx="72">
                  <c:v>4.8012499999999996</c:v>
                </c:pt>
                <c:pt idx="73">
                  <c:v>4.8051700000000004</c:v>
                </c:pt>
                <c:pt idx="74">
                  <c:v>4.8067200000000003</c:v>
                </c:pt>
                <c:pt idx="75">
                  <c:v>4.8078700000000003</c:v>
                </c:pt>
                <c:pt idx="76">
                  <c:v>4.8088899999999999</c:v>
                </c:pt>
                <c:pt idx="77">
                  <c:v>4.8094000000000001</c:v>
                </c:pt>
                <c:pt idx="78">
                  <c:v>4.8103300000000004</c:v>
                </c:pt>
                <c:pt idx="79">
                  <c:v>4.8110900000000001</c:v>
                </c:pt>
                <c:pt idx="80">
                  <c:v>4.8112399999999997</c:v>
                </c:pt>
                <c:pt idx="81">
                  <c:v>4.8131899999999996</c:v>
                </c:pt>
                <c:pt idx="82">
                  <c:v>4.8131899999999996</c:v>
                </c:pt>
                <c:pt idx="83">
                  <c:v>4.8128200000000003</c:v>
                </c:pt>
                <c:pt idx="84">
                  <c:v>4.8134399999999999</c:v>
                </c:pt>
                <c:pt idx="85">
                  <c:v>4.8141499999999997</c:v>
                </c:pt>
                <c:pt idx="86">
                  <c:v>4.8141499999999997</c:v>
                </c:pt>
                <c:pt idx="87">
                  <c:v>4.8142300000000002</c:v>
                </c:pt>
                <c:pt idx="88">
                  <c:v>4.8151099999999998</c:v>
                </c:pt>
                <c:pt idx="89">
                  <c:v>4.8157699999999997</c:v>
                </c:pt>
                <c:pt idx="90">
                  <c:v>4.8165100000000001</c:v>
                </c:pt>
                <c:pt idx="91">
                  <c:v>4.81717</c:v>
                </c:pt>
                <c:pt idx="92">
                  <c:v>4.8175400000000002</c:v>
                </c:pt>
                <c:pt idx="93">
                  <c:v>4.8176399999999999</c:v>
                </c:pt>
                <c:pt idx="94">
                  <c:v>4.8182400000000003</c:v>
                </c:pt>
                <c:pt idx="95">
                  <c:v>4.8188000000000004</c:v>
                </c:pt>
                <c:pt idx="96">
                  <c:v>4.8187199999999999</c:v>
                </c:pt>
                <c:pt idx="97">
                  <c:v>4.8188199999999997</c:v>
                </c:pt>
                <c:pt idx="98">
                  <c:v>4.8191100000000002</c:v>
                </c:pt>
                <c:pt idx="99">
                  <c:v>4.8193000000000001</c:v>
                </c:pt>
                <c:pt idx="100">
                  <c:v>4.8195100000000002</c:v>
                </c:pt>
                <c:pt idx="101">
                  <c:v>4.8196500000000002</c:v>
                </c:pt>
                <c:pt idx="102">
                  <c:v>4.8197700000000001</c:v>
                </c:pt>
                <c:pt idx="103">
                  <c:v>4.8196500000000002</c:v>
                </c:pt>
                <c:pt idx="104">
                  <c:v>4.81942</c:v>
                </c:pt>
                <c:pt idx="105">
                  <c:v>4.8192700000000004</c:v>
                </c:pt>
                <c:pt idx="106">
                  <c:v>4.8192300000000001</c:v>
                </c:pt>
                <c:pt idx="107">
                  <c:v>4.8191800000000002</c:v>
                </c:pt>
                <c:pt idx="108">
                  <c:v>4.8192399999999997</c:v>
                </c:pt>
                <c:pt idx="109">
                  <c:v>4.8192300000000001</c:v>
                </c:pt>
                <c:pt idx="110">
                  <c:v>4.8187300000000004</c:v>
                </c:pt>
                <c:pt idx="111">
                  <c:v>4.8186400000000003</c:v>
                </c:pt>
                <c:pt idx="112">
                  <c:v>4.8187600000000002</c:v>
                </c:pt>
                <c:pt idx="113">
                  <c:v>4.8184100000000001</c:v>
                </c:pt>
                <c:pt idx="114">
                  <c:v>4.8179499999999997</c:v>
                </c:pt>
                <c:pt idx="115">
                  <c:v>4.81792</c:v>
                </c:pt>
                <c:pt idx="116">
                  <c:v>4.8180100000000001</c:v>
                </c:pt>
                <c:pt idx="117">
                  <c:v>4.8176800000000002</c:v>
                </c:pt>
                <c:pt idx="118">
                  <c:v>4.8174700000000001</c:v>
                </c:pt>
                <c:pt idx="119">
                  <c:v>4.8174799999999998</c:v>
                </c:pt>
                <c:pt idx="120">
                  <c:v>4.81738</c:v>
                </c:pt>
                <c:pt idx="121">
                  <c:v>4.8174299999999999</c:v>
                </c:pt>
                <c:pt idx="122">
                  <c:v>4.8175699999999999</c:v>
                </c:pt>
                <c:pt idx="123">
                  <c:v>4.8176600000000001</c:v>
                </c:pt>
                <c:pt idx="124">
                  <c:v>4.8175400000000002</c:v>
                </c:pt>
                <c:pt idx="125">
                  <c:v>4.8174799999999998</c:v>
                </c:pt>
                <c:pt idx="126">
                  <c:v>4.8176500000000004</c:v>
                </c:pt>
                <c:pt idx="127">
                  <c:v>4.8175100000000004</c:v>
                </c:pt>
                <c:pt idx="128">
                  <c:v>4.8177199999999996</c:v>
                </c:pt>
                <c:pt idx="129">
                  <c:v>4.81759</c:v>
                </c:pt>
                <c:pt idx="130">
                  <c:v>4.8174999999999999</c:v>
                </c:pt>
                <c:pt idx="131">
                  <c:v>4.8176600000000001</c:v>
                </c:pt>
                <c:pt idx="132">
                  <c:v>4.81778</c:v>
                </c:pt>
                <c:pt idx="133">
                  <c:v>4.8179600000000002</c:v>
                </c:pt>
                <c:pt idx="134">
                  <c:v>4.8180199999999997</c:v>
                </c:pt>
                <c:pt idx="135">
                  <c:v>4.8181900000000004</c:v>
                </c:pt>
                <c:pt idx="136">
                  <c:v>4.8180899999999998</c:v>
                </c:pt>
                <c:pt idx="137">
                  <c:v>4.8178799999999997</c:v>
                </c:pt>
                <c:pt idx="138">
                  <c:v>4.8177399999999997</c:v>
                </c:pt>
                <c:pt idx="139">
                  <c:v>4.8177899999999996</c:v>
                </c:pt>
                <c:pt idx="140">
                  <c:v>4.8183600000000002</c:v>
                </c:pt>
                <c:pt idx="141">
                  <c:v>4.8183499999999997</c:v>
                </c:pt>
                <c:pt idx="142">
                  <c:v>4.8188599999999999</c:v>
                </c:pt>
                <c:pt idx="143">
                  <c:v>4.81928</c:v>
                </c:pt>
                <c:pt idx="144">
                  <c:v>4.8192199999999996</c:v>
                </c:pt>
                <c:pt idx="145">
                  <c:v>4.8185099999999998</c:v>
                </c:pt>
                <c:pt idx="146">
                  <c:v>4.8186400000000003</c:v>
                </c:pt>
                <c:pt idx="147">
                  <c:v>4.8184800000000001</c:v>
                </c:pt>
                <c:pt idx="148">
                  <c:v>4.81806</c:v>
                </c:pt>
                <c:pt idx="149">
                  <c:v>4.81806</c:v>
                </c:pt>
                <c:pt idx="150">
                  <c:v>4.8180100000000001</c:v>
                </c:pt>
                <c:pt idx="151">
                  <c:v>4.8181200000000004</c:v>
                </c:pt>
                <c:pt idx="152">
                  <c:v>4.8181000000000003</c:v>
                </c:pt>
                <c:pt idx="153">
                  <c:v>4.81799</c:v>
                </c:pt>
                <c:pt idx="154">
                  <c:v>4.8178099999999997</c:v>
                </c:pt>
                <c:pt idx="155">
                  <c:v>4.8181200000000004</c:v>
                </c:pt>
                <c:pt idx="156">
                  <c:v>4.8179600000000002</c:v>
                </c:pt>
                <c:pt idx="157">
                  <c:v>4.81792</c:v>
                </c:pt>
                <c:pt idx="158">
                  <c:v>4.8183499999999997</c:v>
                </c:pt>
                <c:pt idx="159">
                  <c:v>4.81846</c:v>
                </c:pt>
                <c:pt idx="160">
                  <c:v>4.8186499999999999</c:v>
                </c:pt>
                <c:pt idx="161">
                  <c:v>4.8187499999999996</c:v>
                </c:pt>
                <c:pt idx="162">
                  <c:v>4.819</c:v>
                </c:pt>
                <c:pt idx="163">
                  <c:v>4.8193200000000003</c:v>
                </c:pt>
                <c:pt idx="164">
                  <c:v>4.8193099999999998</c:v>
                </c:pt>
                <c:pt idx="165">
                  <c:v>4.8195699999999997</c:v>
                </c:pt>
                <c:pt idx="166">
                  <c:v>4.81989</c:v>
                </c:pt>
                <c:pt idx="167">
                  <c:v>4.8197200000000002</c:v>
                </c:pt>
                <c:pt idx="168">
                  <c:v>4.8192500000000003</c:v>
                </c:pt>
                <c:pt idx="169">
                  <c:v>4.8192199999999996</c:v>
                </c:pt>
                <c:pt idx="170">
                  <c:v>4.8193599999999996</c:v>
                </c:pt>
                <c:pt idx="171">
                  <c:v>4.8190299999999997</c:v>
                </c:pt>
                <c:pt idx="172">
                  <c:v>4.8189599999999997</c:v>
                </c:pt>
                <c:pt idx="173">
                  <c:v>4.81907</c:v>
                </c:pt>
                <c:pt idx="174">
                  <c:v>4.8185500000000001</c:v>
                </c:pt>
                <c:pt idx="175">
                  <c:v>4.8184699999999996</c:v>
                </c:pt>
                <c:pt idx="176">
                  <c:v>4.8188500000000003</c:v>
                </c:pt>
                <c:pt idx="177">
                  <c:v>4.8187300000000004</c:v>
                </c:pt>
                <c:pt idx="178">
                  <c:v>4.8191199999999998</c:v>
                </c:pt>
                <c:pt idx="179">
                  <c:v>4.8192599999999999</c:v>
                </c:pt>
                <c:pt idx="180">
                  <c:v>4.8186799999999996</c:v>
                </c:pt>
                <c:pt idx="181">
                  <c:v>4.8188399999999998</c:v>
                </c:pt>
                <c:pt idx="182">
                  <c:v>4.8193799999999998</c:v>
                </c:pt>
                <c:pt idx="183">
                  <c:v>4.8193299999999999</c:v>
                </c:pt>
                <c:pt idx="184">
                  <c:v>4.8194800000000004</c:v>
                </c:pt>
                <c:pt idx="185">
                  <c:v>4.8191699999999997</c:v>
                </c:pt>
                <c:pt idx="186">
                  <c:v>4.8190400000000002</c:v>
                </c:pt>
                <c:pt idx="187">
                  <c:v>4.8189299999999999</c:v>
                </c:pt>
                <c:pt idx="188">
                  <c:v>4.81874</c:v>
                </c:pt>
                <c:pt idx="189">
                  <c:v>4.8184800000000001</c:v>
                </c:pt>
                <c:pt idx="190">
                  <c:v>4.8183400000000001</c:v>
                </c:pt>
                <c:pt idx="191">
                  <c:v>4.8182600000000004</c:v>
                </c:pt>
                <c:pt idx="192">
                  <c:v>4.8181900000000004</c:v>
                </c:pt>
                <c:pt idx="193">
                  <c:v>4.8180199999999997</c:v>
                </c:pt>
                <c:pt idx="194">
                  <c:v>4.8179699999999999</c:v>
                </c:pt>
                <c:pt idx="195">
                  <c:v>4.8177700000000003</c:v>
                </c:pt>
                <c:pt idx="196">
                  <c:v>4.8175499999999998</c:v>
                </c:pt>
                <c:pt idx="197">
                  <c:v>4.8174000000000001</c:v>
                </c:pt>
                <c:pt idx="198">
                  <c:v>4.81731</c:v>
                </c:pt>
                <c:pt idx="199">
                  <c:v>4.8171299999999997</c:v>
                </c:pt>
                <c:pt idx="200">
                  <c:v>4.8169399999999998</c:v>
                </c:pt>
                <c:pt idx="201">
                  <c:v>4.8168499999999996</c:v>
                </c:pt>
                <c:pt idx="202">
                  <c:v>4.8166700000000002</c:v>
                </c:pt>
                <c:pt idx="203">
                  <c:v>4.8161800000000001</c:v>
                </c:pt>
                <c:pt idx="204">
                  <c:v>4.8162799999999999</c:v>
                </c:pt>
                <c:pt idx="205">
                  <c:v>4.8161500000000004</c:v>
                </c:pt>
                <c:pt idx="206">
                  <c:v>4.8187699999999998</c:v>
                </c:pt>
                <c:pt idx="207">
                  <c:v>4.80572</c:v>
                </c:pt>
                <c:pt idx="208">
                  <c:v>4.7507200000000003</c:v>
                </c:pt>
                <c:pt idx="209">
                  <c:v>4.6377499999999996</c:v>
                </c:pt>
                <c:pt idx="210">
                  <c:v>4.47553</c:v>
                </c:pt>
                <c:pt idx="211">
                  <c:v>4.2955100000000002</c:v>
                </c:pt>
                <c:pt idx="212">
                  <c:v>4.1332300000000002</c:v>
                </c:pt>
                <c:pt idx="213">
                  <c:v>4.0031100000000004</c:v>
                </c:pt>
                <c:pt idx="214">
                  <c:v>3.9281899999999998</c:v>
                </c:pt>
                <c:pt idx="215">
                  <c:v>3.9337599999999999</c:v>
                </c:pt>
                <c:pt idx="216">
                  <c:v>4.0036800000000001</c:v>
                </c:pt>
                <c:pt idx="217">
                  <c:v>4.1052299999999997</c:v>
                </c:pt>
                <c:pt idx="218">
                  <c:v>4.2135300000000004</c:v>
                </c:pt>
                <c:pt idx="219">
                  <c:v>4.31067</c:v>
                </c:pt>
                <c:pt idx="220">
                  <c:v>4.39215</c:v>
                </c:pt>
                <c:pt idx="221">
                  <c:v>4.4534599999999998</c:v>
                </c:pt>
                <c:pt idx="222">
                  <c:v>4.5017500000000004</c:v>
                </c:pt>
                <c:pt idx="223">
                  <c:v>4.5395300000000001</c:v>
                </c:pt>
                <c:pt idx="224">
                  <c:v>4.5705600000000004</c:v>
                </c:pt>
                <c:pt idx="225">
                  <c:v>4.5925700000000003</c:v>
                </c:pt>
                <c:pt idx="226">
                  <c:v>4.6141300000000003</c:v>
                </c:pt>
                <c:pt idx="227">
                  <c:v>4.6370500000000003</c:v>
                </c:pt>
                <c:pt idx="228">
                  <c:v>4.6564899999999998</c:v>
                </c:pt>
                <c:pt idx="229">
                  <c:v>4.6778300000000002</c:v>
                </c:pt>
                <c:pt idx="230">
                  <c:v>4.6968399999999999</c:v>
                </c:pt>
                <c:pt idx="231">
                  <c:v>4.7126999999999999</c:v>
                </c:pt>
                <c:pt idx="232">
                  <c:v>4.7241</c:v>
                </c:pt>
                <c:pt idx="233">
                  <c:v>4.7370400000000004</c:v>
                </c:pt>
                <c:pt idx="234">
                  <c:v>4.7501100000000003</c:v>
                </c:pt>
                <c:pt idx="235">
                  <c:v>4.7624000000000004</c:v>
                </c:pt>
                <c:pt idx="236">
                  <c:v>4.7686700000000002</c:v>
                </c:pt>
                <c:pt idx="237">
                  <c:v>4.7722600000000002</c:v>
                </c:pt>
                <c:pt idx="238">
                  <c:v>4.7776100000000001</c:v>
                </c:pt>
                <c:pt idx="239">
                  <c:v>4.7840199999999999</c:v>
                </c:pt>
                <c:pt idx="240">
                  <c:v>4.78348</c:v>
                </c:pt>
                <c:pt idx="241">
                  <c:v>4.7888400000000004</c:v>
                </c:pt>
                <c:pt idx="242">
                  <c:v>4.7931400000000002</c:v>
                </c:pt>
                <c:pt idx="243">
                  <c:v>4.79603</c:v>
                </c:pt>
                <c:pt idx="244">
                  <c:v>4.8005899999999997</c:v>
                </c:pt>
                <c:pt idx="245">
                  <c:v>4.8048700000000002</c:v>
                </c:pt>
                <c:pt idx="246">
                  <c:v>4.8072299999999997</c:v>
                </c:pt>
                <c:pt idx="247">
                  <c:v>4.8067599999999997</c:v>
                </c:pt>
                <c:pt idx="248">
                  <c:v>4.8067299999999999</c:v>
                </c:pt>
                <c:pt idx="249">
                  <c:v>4.8071599999999997</c:v>
                </c:pt>
                <c:pt idx="250">
                  <c:v>4.8080100000000003</c:v>
                </c:pt>
                <c:pt idx="251">
                  <c:v>4.80837</c:v>
                </c:pt>
                <c:pt idx="252">
                  <c:v>4.8090799999999998</c:v>
                </c:pt>
                <c:pt idx="253">
                  <c:v>4.8105000000000002</c:v>
                </c:pt>
                <c:pt idx="254">
                  <c:v>4.8118600000000002</c:v>
                </c:pt>
                <c:pt idx="255">
                  <c:v>4.8123800000000001</c:v>
                </c:pt>
                <c:pt idx="256">
                  <c:v>4.8126600000000002</c:v>
                </c:pt>
                <c:pt idx="257">
                  <c:v>4.8128799999999998</c:v>
                </c:pt>
                <c:pt idx="258">
                  <c:v>4.81358</c:v>
                </c:pt>
                <c:pt idx="259">
                  <c:v>4.81419</c:v>
                </c:pt>
                <c:pt idx="260">
                  <c:v>4.8141999999999996</c:v>
                </c:pt>
                <c:pt idx="261">
                  <c:v>4.8146100000000001</c:v>
                </c:pt>
                <c:pt idx="262">
                  <c:v>4.8142500000000004</c:v>
                </c:pt>
                <c:pt idx="263">
                  <c:v>4.81454</c:v>
                </c:pt>
                <c:pt idx="264">
                  <c:v>4.8143700000000003</c:v>
                </c:pt>
                <c:pt idx="265">
                  <c:v>4.81426</c:v>
                </c:pt>
                <c:pt idx="266">
                  <c:v>4.8145300000000004</c:v>
                </c:pt>
                <c:pt idx="267">
                  <c:v>4.8145899999999999</c:v>
                </c:pt>
                <c:pt idx="268">
                  <c:v>4.8145600000000002</c:v>
                </c:pt>
                <c:pt idx="269">
                  <c:v>4.8148499999999999</c:v>
                </c:pt>
                <c:pt idx="270">
                  <c:v>4.8147599999999997</c:v>
                </c:pt>
                <c:pt idx="271">
                  <c:v>4.8147500000000001</c:v>
                </c:pt>
                <c:pt idx="272">
                  <c:v>4.8150500000000003</c:v>
                </c:pt>
                <c:pt idx="273">
                  <c:v>4.8150700000000004</c:v>
                </c:pt>
                <c:pt idx="274">
                  <c:v>4.8151799999999998</c:v>
                </c:pt>
                <c:pt idx="275">
                  <c:v>4.8152699999999999</c:v>
                </c:pt>
                <c:pt idx="276">
                  <c:v>4.8150000000000004</c:v>
                </c:pt>
                <c:pt idx="277">
                  <c:v>4.8151200000000003</c:v>
                </c:pt>
                <c:pt idx="278">
                  <c:v>4.8152400000000002</c:v>
                </c:pt>
                <c:pt idx="279">
                  <c:v>4.8150399999999998</c:v>
                </c:pt>
                <c:pt idx="280">
                  <c:v>4.8151700000000002</c:v>
                </c:pt>
                <c:pt idx="281">
                  <c:v>4.8152900000000001</c:v>
                </c:pt>
                <c:pt idx="282">
                  <c:v>4.8151999999999999</c:v>
                </c:pt>
                <c:pt idx="283">
                  <c:v>4.8150500000000003</c:v>
                </c:pt>
                <c:pt idx="284">
                  <c:v>4.8148400000000002</c:v>
                </c:pt>
                <c:pt idx="285">
                  <c:v>4.8152100000000004</c:v>
                </c:pt>
                <c:pt idx="286">
                  <c:v>4.8153899999999998</c:v>
                </c:pt>
                <c:pt idx="287">
                  <c:v>4.8151200000000003</c:v>
                </c:pt>
                <c:pt idx="288">
                  <c:v>4.81494</c:v>
                </c:pt>
                <c:pt idx="289">
                  <c:v>4.81534</c:v>
                </c:pt>
                <c:pt idx="290">
                  <c:v>4.8154700000000004</c:v>
                </c:pt>
                <c:pt idx="291">
                  <c:v>4.8157199999999998</c:v>
                </c:pt>
                <c:pt idx="292">
                  <c:v>4.8159099999999997</c:v>
                </c:pt>
                <c:pt idx="293">
                  <c:v>4.81595</c:v>
                </c:pt>
                <c:pt idx="294">
                  <c:v>4.8159599999999996</c:v>
                </c:pt>
                <c:pt idx="295">
                  <c:v>4.8157100000000002</c:v>
                </c:pt>
                <c:pt idx="296">
                  <c:v>4.8154700000000004</c:v>
                </c:pt>
                <c:pt idx="297">
                  <c:v>4.81562</c:v>
                </c:pt>
                <c:pt idx="298">
                  <c:v>4.8153600000000001</c:v>
                </c:pt>
                <c:pt idx="299">
                  <c:v>4.8151900000000003</c:v>
                </c:pt>
                <c:pt idx="300">
                  <c:v>4.8151900000000003</c:v>
                </c:pt>
                <c:pt idx="301">
                  <c:v>4.8146500000000003</c:v>
                </c:pt>
                <c:pt idx="302">
                  <c:v>4.8138100000000001</c:v>
                </c:pt>
                <c:pt idx="303">
                  <c:v>4.8137699999999999</c:v>
                </c:pt>
                <c:pt idx="304">
                  <c:v>4.8145499999999997</c:v>
                </c:pt>
                <c:pt idx="305">
                  <c:v>4.8147399999999996</c:v>
                </c:pt>
                <c:pt idx="306">
                  <c:v>4.8151700000000002</c:v>
                </c:pt>
                <c:pt idx="307">
                  <c:v>4.81637</c:v>
                </c:pt>
                <c:pt idx="308">
                  <c:v>4.8179299999999996</c:v>
                </c:pt>
                <c:pt idx="309">
                  <c:v>4.8195600000000001</c:v>
                </c:pt>
                <c:pt idx="310">
                  <c:v>4.8189799999999998</c:v>
                </c:pt>
                <c:pt idx="311">
                  <c:v>4.8152799999999996</c:v>
                </c:pt>
                <c:pt idx="312">
                  <c:v>4.8148200000000001</c:v>
                </c:pt>
                <c:pt idx="313">
                  <c:v>4.8141999999999996</c:v>
                </c:pt>
                <c:pt idx="314">
                  <c:v>4.8139900000000004</c:v>
                </c:pt>
                <c:pt idx="315">
                  <c:v>4.8140499999999999</c:v>
                </c:pt>
                <c:pt idx="316">
                  <c:v>4.8141100000000003</c:v>
                </c:pt>
                <c:pt idx="317">
                  <c:v>4.8137699999999999</c:v>
                </c:pt>
                <c:pt idx="318">
                  <c:v>4.8136700000000001</c:v>
                </c:pt>
                <c:pt idx="319">
                  <c:v>4.8136299999999999</c:v>
                </c:pt>
                <c:pt idx="320">
                  <c:v>4.8136099999999997</c:v>
                </c:pt>
                <c:pt idx="321">
                  <c:v>4.8135500000000002</c:v>
                </c:pt>
                <c:pt idx="322">
                  <c:v>4.8134199999999998</c:v>
                </c:pt>
                <c:pt idx="323">
                  <c:v>4.8132999999999999</c:v>
                </c:pt>
                <c:pt idx="324">
                  <c:v>4.81325</c:v>
                </c:pt>
                <c:pt idx="325">
                  <c:v>4.8134100000000002</c:v>
                </c:pt>
                <c:pt idx="326">
                  <c:v>4.8133400000000002</c:v>
                </c:pt>
                <c:pt idx="327">
                  <c:v>4.81351</c:v>
                </c:pt>
                <c:pt idx="328">
                  <c:v>4.8135899999999996</c:v>
                </c:pt>
                <c:pt idx="329">
                  <c:v>4.8136000000000001</c:v>
                </c:pt>
                <c:pt idx="330">
                  <c:v>4.8135899999999996</c:v>
                </c:pt>
                <c:pt idx="331">
                  <c:v>4.8134499999999996</c:v>
                </c:pt>
                <c:pt idx="332">
                  <c:v>4.8133999999999997</c:v>
                </c:pt>
                <c:pt idx="333">
                  <c:v>4.8134800000000002</c:v>
                </c:pt>
                <c:pt idx="334">
                  <c:v>4.8134399999999999</c:v>
                </c:pt>
                <c:pt idx="335">
                  <c:v>4.8135000000000003</c:v>
                </c:pt>
                <c:pt idx="336">
                  <c:v>4.8135500000000002</c:v>
                </c:pt>
                <c:pt idx="337">
                  <c:v>4.8136900000000002</c:v>
                </c:pt>
                <c:pt idx="338">
                  <c:v>4.81412</c:v>
                </c:pt>
                <c:pt idx="339">
                  <c:v>4.8144200000000001</c:v>
                </c:pt>
                <c:pt idx="340">
                  <c:v>4.81454</c:v>
                </c:pt>
                <c:pt idx="341">
                  <c:v>4.8148499999999999</c:v>
                </c:pt>
                <c:pt idx="342">
                  <c:v>4.8151000000000002</c:v>
                </c:pt>
                <c:pt idx="343">
                  <c:v>4.8151400000000004</c:v>
                </c:pt>
                <c:pt idx="344">
                  <c:v>4.81508</c:v>
                </c:pt>
                <c:pt idx="345">
                  <c:v>4.8148</c:v>
                </c:pt>
                <c:pt idx="346">
                  <c:v>4.8145600000000002</c:v>
                </c:pt>
                <c:pt idx="347">
                  <c:v>4.8142199999999997</c:v>
                </c:pt>
                <c:pt idx="348">
                  <c:v>4.8141999999999996</c:v>
                </c:pt>
                <c:pt idx="349">
                  <c:v>4.8143599999999998</c:v>
                </c:pt>
                <c:pt idx="350">
                  <c:v>4.81412</c:v>
                </c:pt>
                <c:pt idx="351">
                  <c:v>4.8137299999999996</c:v>
                </c:pt>
                <c:pt idx="352">
                  <c:v>4.8131899999999996</c:v>
                </c:pt>
                <c:pt idx="353">
                  <c:v>4.81271</c:v>
                </c:pt>
                <c:pt idx="354">
                  <c:v>4.8118699999999999</c:v>
                </c:pt>
                <c:pt idx="355">
                  <c:v>4.8114600000000003</c:v>
                </c:pt>
                <c:pt idx="356">
                  <c:v>4.8104199999999997</c:v>
                </c:pt>
                <c:pt idx="357">
                  <c:v>4.8112599999999999</c:v>
                </c:pt>
                <c:pt idx="358">
                  <c:v>4.7791699999999997</c:v>
                </c:pt>
                <c:pt idx="359">
                  <c:v>4.6994600000000002</c:v>
                </c:pt>
                <c:pt idx="360">
                  <c:v>4.5752300000000004</c:v>
                </c:pt>
                <c:pt idx="361">
                  <c:v>4.4251399999999999</c:v>
                </c:pt>
                <c:pt idx="362">
                  <c:v>4.2780300000000002</c:v>
                </c:pt>
                <c:pt idx="363">
                  <c:v>4.1558900000000003</c:v>
                </c:pt>
                <c:pt idx="364">
                  <c:v>4.07836</c:v>
                </c:pt>
                <c:pt idx="365">
                  <c:v>4.0608899999999997</c:v>
                </c:pt>
                <c:pt idx="366">
                  <c:v>4.09795</c:v>
                </c:pt>
                <c:pt idx="367">
                  <c:v>4.1747699999999996</c:v>
                </c:pt>
                <c:pt idx="368">
                  <c:v>4.2642199999999999</c:v>
                </c:pt>
                <c:pt idx="369">
                  <c:v>4.34917</c:v>
                </c:pt>
                <c:pt idx="370">
                  <c:v>4.4201800000000002</c:v>
                </c:pt>
                <c:pt idx="371">
                  <c:v>4.47661</c:v>
                </c:pt>
                <c:pt idx="372">
                  <c:v>4.5235399999999997</c:v>
                </c:pt>
                <c:pt idx="373">
                  <c:v>4.5577399999999999</c:v>
                </c:pt>
                <c:pt idx="374">
                  <c:v>4.5835600000000003</c:v>
                </c:pt>
                <c:pt idx="375">
                  <c:v>4.6062099999999999</c:v>
                </c:pt>
                <c:pt idx="376">
                  <c:v>4.6248699999999996</c:v>
                </c:pt>
                <c:pt idx="377">
                  <c:v>4.6459000000000001</c:v>
                </c:pt>
                <c:pt idx="378">
                  <c:v>4.6646700000000001</c:v>
                </c:pt>
                <c:pt idx="379">
                  <c:v>4.68424</c:v>
                </c:pt>
                <c:pt idx="380">
                  <c:v>4.69834</c:v>
                </c:pt>
                <c:pt idx="381">
                  <c:v>4.7104900000000001</c:v>
                </c:pt>
                <c:pt idx="382">
                  <c:v>4.7230400000000001</c:v>
                </c:pt>
                <c:pt idx="383">
                  <c:v>4.7367800000000004</c:v>
                </c:pt>
                <c:pt idx="384">
                  <c:v>4.7448100000000002</c:v>
                </c:pt>
                <c:pt idx="385">
                  <c:v>4.7580799999999996</c:v>
                </c:pt>
                <c:pt idx="386">
                  <c:v>4.7630400000000002</c:v>
                </c:pt>
                <c:pt idx="387">
                  <c:v>4.7701700000000002</c:v>
                </c:pt>
                <c:pt idx="388">
                  <c:v>4.7760499999999997</c:v>
                </c:pt>
                <c:pt idx="389">
                  <c:v>4.7820499999999999</c:v>
                </c:pt>
                <c:pt idx="390">
                  <c:v>4.7837699999999996</c:v>
                </c:pt>
                <c:pt idx="391">
                  <c:v>4.7842599999999997</c:v>
                </c:pt>
                <c:pt idx="392">
                  <c:v>4.7883599999999999</c:v>
                </c:pt>
                <c:pt idx="393">
                  <c:v>4.7910500000000003</c:v>
                </c:pt>
                <c:pt idx="394">
                  <c:v>4.7922399999999996</c:v>
                </c:pt>
                <c:pt idx="395">
                  <c:v>4.7938700000000001</c:v>
                </c:pt>
                <c:pt idx="396">
                  <c:v>4.7962999999999996</c:v>
                </c:pt>
                <c:pt idx="397">
                  <c:v>4.8010999999999999</c:v>
                </c:pt>
                <c:pt idx="398">
                  <c:v>4.8057299999999996</c:v>
                </c:pt>
                <c:pt idx="399">
                  <c:v>4.80558</c:v>
                </c:pt>
                <c:pt idx="400">
                  <c:v>4.8067700000000002</c:v>
                </c:pt>
                <c:pt idx="401">
                  <c:v>4.8063700000000003</c:v>
                </c:pt>
                <c:pt idx="402">
                  <c:v>4.8069199999999999</c:v>
                </c:pt>
                <c:pt idx="403">
                  <c:v>4.8074199999999996</c:v>
                </c:pt>
                <c:pt idx="404">
                  <c:v>4.8075900000000003</c:v>
                </c:pt>
                <c:pt idx="405">
                  <c:v>4.80769</c:v>
                </c:pt>
                <c:pt idx="406">
                  <c:v>4.8097500000000002</c:v>
                </c:pt>
                <c:pt idx="407">
                  <c:v>4.8107899999999999</c:v>
                </c:pt>
                <c:pt idx="408">
                  <c:v>4.8117999999999999</c:v>
                </c:pt>
                <c:pt idx="409">
                  <c:v>4.8101599999999998</c:v>
                </c:pt>
                <c:pt idx="410">
                  <c:v>4.80741</c:v>
                </c:pt>
                <c:pt idx="411">
                  <c:v>4.8078200000000004</c:v>
                </c:pt>
                <c:pt idx="412">
                  <c:v>4.8086099999999998</c:v>
                </c:pt>
                <c:pt idx="413">
                  <c:v>4.8100199999999997</c:v>
                </c:pt>
                <c:pt idx="414">
                  <c:v>4.8110499999999998</c:v>
                </c:pt>
                <c:pt idx="415">
                  <c:v>4.8122400000000001</c:v>
                </c:pt>
                <c:pt idx="416">
                  <c:v>4.8126600000000002</c:v>
                </c:pt>
                <c:pt idx="417">
                  <c:v>4.8129</c:v>
                </c:pt>
                <c:pt idx="418">
                  <c:v>4.8127300000000002</c:v>
                </c:pt>
                <c:pt idx="419">
                  <c:v>4.8124399999999996</c:v>
                </c:pt>
                <c:pt idx="420">
                  <c:v>4.8124900000000004</c:v>
                </c:pt>
                <c:pt idx="421">
                  <c:v>4.8126899999999999</c:v>
                </c:pt>
                <c:pt idx="422">
                  <c:v>4.81304</c:v>
                </c:pt>
                <c:pt idx="423">
                  <c:v>4.81318</c:v>
                </c:pt>
                <c:pt idx="424">
                  <c:v>4.8131599999999999</c:v>
                </c:pt>
                <c:pt idx="425">
                  <c:v>4.8129299999999997</c:v>
                </c:pt>
                <c:pt idx="426">
                  <c:v>4.8128299999999999</c:v>
                </c:pt>
                <c:pt idx="427">
                  <c:v>4.81264</c:v>
                </c:pt>
                <c:pt idx="428">
                  <c:v>4.8124399999999996</c:v>
                </c:pt>
                <c:pt idx="429">
                  <c:v>4.8120599999999998</c:v>
                </c:pt>
                <c:pt idx="430">
                  <c:v>4.8118499999999997</c:v>
                </c:pt>
                <c:pt idx="431">
                  <c:v>4.8118600000000002</c:v>
                </c:pt>
                <c:pt idx="432">
                  <c:v>4.8117799999999997</c:v>
                </c:pt>
                <c:pt idx="433">
                  <c:v>4.81149</c:v>
                </c:pt>
                <c:pt idx="434">
                  <c:v>4.8116000000000003</c:v>
                </c:pt>
                <c:pt idx="435">
                  <c:v>4.8117200000000002</c:v>
                </c:pt>
                <c:pt idx="436">
                  <c:v>4.81142</c:v>
                </c:pt>
                <c:pt idx="437">
                  <c:v>4.8111300000000004</c:v>
                </c:pt>
                <c:pt idx="438">
                  <c:v>4.8108599999999999</c:v>
                </c:pt>
                <c:pt idx="439">
                  <c:v>4.8104100000000001</c:v>
                </c:pt>
                <c:pt idx="440">
                  <c:v>4.8102</c:v>
                </c:pt>
                <c:pt idx="441">
                  <c:v>4.8100100000000001</c:v>
                </c:pt>
                <c:pt idx="442">
                  <c:v>4.8104100000000001</c:v>
                </c:pt>
                <c:pt idx="443">
                  <c:v>4.8108399999999998</c:v>
                </c:pt>
                <c:pt idx="444">
                  <c:v>4.8113200000000003</c:v>
                </c:pt>
                <c:pt idx="445">
                  <c:v>4.8113400000000004</c:v>
                </c:pt>
                <c:pt idx="446">
                  <c:v>4.8107600000000001</c:v>
                </c:pt>
                <c:pt idx="447">
                  <c:v>4.8110400000000002</c:v>
                </c:pt>
                <c:pt idx="448">
                  <c:v>4.8104699999999996</c:v>
                </c:pt>
                <c:pt idx="449">
                  <c:v>4.8108500000000003</c:v>
                </c:pt>
                <c:pt idx="450">
                  <c:v>4.8106900000000001</c:v>
                </c:pt>
                <c:pt idx="451">
                  <c:v>4.8101900000000004</c:v>
                </c:pt>
                <c:pt idx="452">
                  <c:v>4.80999</c:v>
                </c:pt>
                <c:pt idx="453">
                  <c:v>4.8102600000000004</c:v>
                </c:pt>
                <c:pt idx="454">
                  <c:v>4.8103400000000001</c:v>
                </c:pt>
                <c:pt idx="455">
                  <c:v>4.8102499999999999</c:v>
                </c:pt>
                <c:pt idx="456">
                  <c:v>4.8098999999999998</c:v>
                </c:pt>
                <c:pt idx="457">
                  <c:v>4.8098299999999998</c:v>
                </c:pt>
                <c:pt idx="458">
                  <c:v>4.8099999999999996</c:v>
                </c:pt>
                <c:pt idx="459">
                  <c:v>4.8099299999999996</c:v>
                </c:pt>
                <c:pt idx="460">
                  <c:v>4.8103100000000003</c:v>
                </c:pt>
                <c:pt idx="461">
                  <c:v>4.8101599999999998</c:v>
                </c:pt>
                <c:pt idx="462">
                  <c:v>4.8102</c:v>
                </c:pt>
                <c:pt idx="463">
                  <c:v>4.8105900000000004</c:v>
                </c:pt>
                <c:pt idx="464">
                  <c:v>4.8104800000000001</c:v>
                </c:pt>
                <c:pt idx="465">
                  <c:v>4.8101599999999998</c:v>
                </c:pt>
                <c:pt idx="466">
                  <c:v>4.8102799999999997</c:v>
                </c:pt>
                <c:pt idx="467">
                  <c:v>4.8098900000000002</c:v>
                </c:pt>
                <c:pt idx="468">
                  <c:v>4.8097700000000003</c:v>
                </c:pt>
                <c:pt idx="469">
                  <c:v>4.8098299999999998</c:v>
                </c:pt>
                <c:pt idx="470">
                  <c:v>4.8099999999999996</c:v>
                </c:pt>
                <c:pt idx="471">
                  <c:v>4.8099699999999999</c:v>
                </c:pt>
                <c:pt idx="472">
                  <c:v>4.8100699999999996</c:v>
                </c:pt>
                <c:pt idx="473">
                  <c:v>4.8098900000000002</c:v>
                </c:pt>
                <c:pt idx="474">
                  <c:v>4.8098599999999996</c:v>
                </c:pt>
                <c:pt idx="475">
                  <c:v>4.8100800000000001</c:v>
                </c:pt>
                <c:pt idx="476">
                  <c:v>4.80999</c:v>
                </c:pt>
                <c:pt idx="477">
                  <c:v>4.8098700000000001</c:v>
                </c:pt>
                <c:pt idx="478">
                  <c:v>4.8101599999999998</c:v>
                </c:pt>
                <c:pt idx="479">
                  <c:v>4.8104100000000001</c:v>
                </c:pt>
                <c:pt idx="480">
                  <c:v>4.8107300000000004</c:v>
                </c:pt>
                <c:pt idx="481">
                  <c:v>4.81081</c:v>
                </c:pt>
                <c:pt idx="482">
                  <c:v>4.8110799999999996</c:v>
                </c:pt>
                <c:pt idx="483">
                  <c:v>4.8110799999999996</c:v>
                </c:pt>
                <c:pt idx="484">
                  <c:v>4.81175</c:v>
                </c:pt>
                <c:pt idx="485">
                  <c:v>4.8132200000000003</c:v>
                </c:pt>
                <c:pt idx="486">
                  <c:v>4.8138399999999999</c:v>
                </c:pt>
                <c:pt idx="487">
                  <c:v>4.8152600000000003</c:v>
                </c:pt>
                <c:pt idx="488">
                  <c:v>4.8129900000000001</c:v>
                </c:pt>
                <c:pt idx="489">
                  <c:v>4.8110400000000002</c:v>
                </c:pt>
                <c:pt idx="490">
                  <c:v>4.8100300000000002</c:v>
                </c:pt>
                <c:pt idx="491">
                  <c:v>4.8101099999999999</c:v>
                </c:pt>
                <c:pt idx="492">
                  <c:v>4.8100100000000001</c:v>
                </c:pt>
                <c:pt idx="493">
                  <c:v>4.8099800000000004</c:v>
                </c:pt>
                <c:pt idx="494">
                  <c:v>4.8105500000000001</c:v>
                </c:pt>
                <c:pt idx="495">
                  <c:v>4.81053</c:v>
                </c:pt>
                <c:pt idx="496">
                  <c:v>4.8108500000000003</c:v>
                </c:pt>
                <c:pt idx="497">
                  <c:v>4.81107</c:v>
                </c:pt>
                <c:pt idx="498">
                  <c:v>4.8111600000000001</c:v>
                </c:pt>
                <c:pt idx="499">
                  <c:v>4.8121799999999997</c:v>
                </c:pt>
                <c:pt idx="500">
                  <c:v>4.8113599999999996</c:v>
                </c:pt>
                <c:pt idx="501">
                  <c:v>4.8091100000000004</c:v>
                </c:pt>
                <c:pt idx="502">
                  <c:v>4.8094900000000003</c:v>
                </c:pt>
                <c:pt idx="503">
                  <c:v>4.8094099999999997</c:v>
                </c:pt>
                <c:pt idx="504">
                  <c:v>4.8099600000000002</c:v>
                </c:pt>
                <c:pt idx="505">
                  <c:v>4.8098599999999996</c:v>
                </c:pt>
                <c:pt idx="506">
                  <c:v>4.8093700000000004</c:v>
                </c:pt>
                <c:pt idx="507">
                  <c:v>4.8040700000000003</c:v>
                </c:pt>
                <c:pt idx="508">
                  <c:v>4.7702799999999996</c:v>
                </c:pt>
                <c:pt idx="509">
                  <c:v>4.7010300000000003</c:v>
                </c:pt>
                <c:pt idx="510">
                  <c:v>4.593</c:v>
                </c:pt>
                <c:pt idx="511">
                  <c:v>4.4683599999999997</c:v>
                </c:pt>
                <c:pt idx="512">
                  <c:v>4.3438299999999996</c:v>
                </c:pt>
                <c:pt idx="513">
                  <c:v>4.25183</c:v>
                </c:pt>
                <c:pt idx="514">
                  <c:v>4.2032600000000002</c:v>
                </c:pt>
                <c:pt idx="515">
                  <c:v>4.1947700000000001</c:v>
                </c:pt>
                <c:pt idx="516">
                  <c:v>4.2363600000000003</c:v>
                </c:pt>
                <c:pt idx="517">
                  <c:v>4.3005000000000004</c:v>
                </c:pt>
                <c:pt idx="518">
                  <c:v>4.3730500000000001</c:v>
                </c:pt>
                <c:pt idx="519">
                  <c:v>4.4381599999999999</c:v>
                </c:pt>
                <c:pt idx="520">
                  <c:v>4.4918199999999997</c:v>
                </c:pt>
                <c:pt idx="521">
                  <c:v>4.5357000000000003</c:v>
                </c:pt>
                <c:pt idx="522">
                  <c:v>4.5718500000000004</c:v>
                </c:pt>
                <c:pt idx="523">
                  <c:v>4.6007699999999998</c:v>
                </c:pt>
                <c:pt idx="524">
                  <c:v>4.61911</c:v>
                </c:pt>
                <c:pt idx="525">
                  <c:v>4.6375099999999998</c:v>
                </c:pt>
                <c:pt idx="526">
                  <c:v>4.6543400000000004</c:v>
                </c:pt>
                <c:pt idx="527">
                  <c:v>4.6729599999999998</c:v>
                </c:pt>
                <c:pt idx="528">
                  <c:v>4.6885500000000002</c:v>
                </c:pt>
                <c:pt idx="529">
                  <c:v>4.7054499999999999</c:v>
                </c:pt>
                <c:pt idx="530">
                  <c:v>4.7172599999999996</c:v>
                </c:pt>
                <c:pt idx="531">
                  <c:v>4.7288699999999997</c:v>
                </c:pt>
                <c:pt idx="532">
                  <c:v>4.7409699999999999</c:v>
                </c:pt>
                <c:pt idx="533">
                  <c:v>4.7508699999999999</c:v>
                </c:pt>
                <c:pt idx="534">
                  <c:v>4.7546799999999996</c:v>
                </c:pt>
                <c:pt idx="535">
                  <c:v>4.76417</c:v>
                </c:pt>
                <c:pt idx="536">
                  <c:v>4.7686500000000001</c:v>
                </c:pt>
                <c:pt idx="537">
                  <c:v>4.7736299999999998</c:v>
                </c:pt>
                <c:pt idx="538">
                  <c:v>4.7754300000000001</c:v>
                </c:pt>
                <c:pt idx="539">
                  <c:v>4.7809699999999999</c:v>
                </c:pt>
                <c:pt idx="540">
                  <c:v>4.78451</c:v>
                </c:pt>
                <c:pt idx="541">
                  <c:v>4.78538</c:v>
                </c:pt>
                <c:pt idx="542">
                  <c:v>4.7892299999999999</c:v>
                </c:pt>
                <c:pt idx="543">
                  <c:v>4.7913500000000004</c:v>
                </c:pt>
                <c:pt idx="544">
                  <c:v>4.7929500000000003</c:v>
                </c:pt>
                <c:pt idx="545">
                  <c:v>4.7948700000000004</c:v>
                </c:pt>
                <c:pt idx="546">
                  <c:v>4.7979099999999999</c:v>
                </c:pt>
                <c:pt idx="547">
                  <c:v>4.8002399999999996</c:v>
                </c:pt>
                <c:pt idx="548">
                  <c:v>4.8014900000000003</c:v>
                </c:pt>
                <c:pt idx="549">
                  <c:v>4.8031100000000002</c:v>
                </c:pt>
                <c:pt idx="550">
                  <c:v>4.8039699999999996</c:v>
                </c:pt>
                <c:pt idx="551">
                  <c:v>4.8042100000000003</c:v>
                </c:pt>
                <c:pt idx="552">
                  <c:v>4.8047899999999997</c:v>
                </c:pt>
                <c:pt idx="553">
                  <c:v>4.8055599999999998</c:v>
                </c:pt>
                <c:pt idx="554">
                  <c:v>4.8063000000000002</c:v>
                </c:pt>
                <c:pt idx="555">
                  <c:v>4.8067900000000003</c:v>
                </c:pt>
                <c:pt idx="556">
                  <c:v>4.80687</c:v>
                </c:pt>
                <c:pt idx="557">
                  <c:v>4.8079799999999997</c:v>
                </c:pt>
                <c:pt idx="558">
                  <c:v>4.8089899999999997</c:v>
                </c:pt>
                <c:pt idx="559">
                  <c:v>4.80687</c:v>
                </c:pt>
                <c:pt idx="560">
                  <c:v>4.8051599999999999</c:v>
                </c:pt>
                <c:pt idx="561">
                  <c:v>4.8055099999999999</c:v>
                </c:pt>
                <c:pt idx="562">
                  <c:v>4.8056200000000002</c:v>
                </c:pt>
                <c:pt idx="563">
                  <c:v>4.8056299999999998</c:v>
                </c:pt>
                <c:pt idx="564">
                  <c:v>4.8058699999999996</c:v>
                </c:pt>
                <c:pt idx="565">
                  <c:v>4.8062699999999996</c:v>
                </c:pt>
                <c:pt idx="566">
                  <c:v>4.8063799999999999</c:v>
                </c:pt>
                <c:pt idx="567">
                  <c:v>4.8066399999999998</c:v>
                </c:pt>
                <c:pt idx="568">
                  <c:v>4.8080100000000003</c:v>
                </c:pt>
                <c:pt idx="569">
                  <c:v>4.8073899999999998</c:v>
                </c:pt>
                <c:pt idx="570">
                  <c:v>4.8074000000000003</c:v>
                </c:pt>
                <c:pt idx="571">
                  <c:v>4.8071799999999998</c:v>
                </c:pt>
                <c:pt idx="572">
                  <c:v>4.8066599999999999</c:v>
                </c:pt>
                <c:pt idx="573">
                  <c:v>4.80661</c:v>
                </c:pt>
                <c:pt idx="574">
                  <c:v>4.8059500000000002</c:v>
                </c:pt>
                <c:pt idx="575">
                  <c:v>4.8058500000000004</c:v>
                </c:pt>
                <c:pt idx="576">
                  <c:v>4.8050899999999999</c:v>
                </c:pt>
                <c:pt idx="577">
                  <c:v>4.8039500000000004</c:v>
                </c:pt>
                <c:pt idx="578">
                  <c:v>4.8070399999999998</c:v>
                </c:pt>
                <c:pt idx="579">
                  <c:v>4.80802</c:v>
                </c:pt>
                <c:pt idx="580">
                  <c:v>4.8082599999999998</c:v>
                </c:pt>
                <c:pt idx="581">
                  <c:v>4.8080499999999997</c:v>
                </c:pt>
                <c:pt idx="582">
                  <c:v>4.8075799999999997</c:v>
                </c:pt>
                <c:pt idx="583">
                  <c:v>4.8073899999999998</c:v>
                </c:pt>
                <c:pt idx="584">
                  <c:v>4.8073800000000002</c:v>
                </c:pt>
                <c:pt idx="585">
                  <c:v>4.8072699999999999</c:v>
                </c:pt>
                <c:pt idx="586">
                  <c:v>4.8074500000000002</c:v>
                </c:pt>
                <c:pt idx="587">
                  <c:v>4.8077199999999998</c:v>
                </c:pt>
                <c:pt idx="588">
                  <c:v>4.8075700000000001</c:v>
                </c:pt>
                <c:pt idx="589">
                  <c:v>4.8075900000000003</c:v>
                </c:pt>
                <c:pt idx="590">
                  <c:v>4.8075000000000001</c:v>
                </c:pt>
                <c:pt idx="591">
                  <c:v>4.8073800000000002</c:v>
                </c:pt>
                <c:pt idx="592">
                  <c:v>4.8073499999999996</c:v>
                </c:pt>
                <c:pt idx="593">
                  <c:v>4.8075700000000001</c:v>
                </c:pt>
                <c:pt idx="594">
                  <c:v>4.8076499999999998</c:v>
                </c:pt>
                <c:pt idx="595">
                  <c:v>4.8076499999999998</c:v>
                </c:pt>
                <c:pt idx="596">
                  <c:v>4.8078200000000004</c:v>
                </c:pt>
                <c:pt idx="597">
                  <c:v>4.8079599999999996</c:v>
                </c:pt>
                <c:pt idx="598">
                  <c:v>4.8077399999999999</c:v>
                </c:pt>
                <c:pt idx="599">
                  <c:v>4.8076600000000003</c:v>
                </c:pt>
                <c:pt idx="600">
                  <c:v>4.8076299999999996</c:v>
                </c:pt>
                <c:pt idx="601">
                  <c:v>4.8076999999999996</c:v>
                </c:pt>
                <c:pt idx="602">
                  <c:v>4.8077800000000002</c:v>
                </c:pt>
                <c:pt idx="603">
                  <c:v>4.80762</c:v>
                </c:pt>
                <c:pt idx="604">
                  <c:v>4.8074199999999996</c:v>
                </c:pt>
                <c:pt idx="605">
                  <c:v>4.80741</c:v>
                </c:pt>
                <c:pt idx="606">
                  <c:v>4.8070899999999996</c:v>
                </c:pt>
                <c:pt idx="607">
                  <c:v>4.8068999999999997</c:v>
                </c:pt>
                <c:pt idx="608">
                  <c:v>4.8066899999999997</c:v>
                </c:pt>
                <c:pt idx="609">
                  <c:v>4.8065300000000004</c:v>
                </c:pt>
                <c:pt idx="610">
                  <c:v>4.8064200000000001</c:v>
                </c:pt>
                <c:pt idx="611">
                  <c:v>4.8060900000000002</c:v>
                </c:pt>
                <c:pt idx="612">
                  <c:v>4.8057800000000004</c:v>
                </c:pt>
                <c:pt idx="613">
                  <c:v>4.8057999999999996</c:v>
                </c:pt>
                <c:pt idx="614">
                  <c:v>4.8054699999999997</c:v>
                </c:pt>
                <c:pt idx="615">
                  <c:v>4.8054500000000004</c:v>
                </c:pt>
                <c:pt idx="616">
                  <c:v>4.8051300000000001</c:v>
                </c:pt>
                <c:pt idx="617">
                  <c:v>4.8050100000000002</c:v>
                </c:pt>
                <c:pt idx="618">
                  <c:v>4.8048599999999997</c:v>
                </c:pt>
                <c:pt idx="619">
                  <c:v>4.8047500000000003</c:v>
                </c:pt>
                <c:pt idx="620">
                  <c:v>4.8045299999999997</c:v>
                </c:pt>
                <c:pt idx="621">
                  <c:v>4.8060400000000003</c:v>
                </c:pt>
                <c:pt idx="622">
                  <c:v>4.8073100000000002</c:v>
                </c:pt>
                <c:pt idx="623">
                  <c:v>4.8082200000000004</c:v>
                </c:pt>
                <c:pt idx="624">
                  <c:v>4.8088499999999996</c:v>
                </c:pt>
                <c:pt idx="625">
                  <c:v>4.8093399999999997</c:v>
                </c:pt>
                <c:pt idx="626">
                  <c:v>4.80769</c:v>
                </c:pt>
                <c:pt idx="627">
                  <c:v>4.8056900000000002</c:v>
                </c:pt>
                <c:pt idx="628">
                  <c:v>4.8045799999999996</c:v>
                </c:pt>
                <c:pt idx="629">
                  <c:v>4.80558</c:v>
                </c:pt>
                <c:pt idx="630">
                  <c:v>4.806</c:v>
                </c:pt>
                <c:pt idx="631">
                  <c:v>4.8062100000000001</c:v>
                </c:pt>
                <c:pt idx="632">
                  <c:v>4.8061600000000002</c:v>
                </c:pt>
                <c:pt idx="633">
                  <c:v>4.80593</c:v>
                </c:pt>
                <c:pt idx="634">
                  <c:v>4.8059500000000002</c:v>
                </c:pt>
                <c:pt idx="635">
                  <c:v>4.8058500000000004</c:v>
                </c:pt>
                <c:pt idx="636">
                  <c:v>4.8059500000000002</c:v>
                </c:pt>
                <c:pt idx="637">
                  <c:v>4.8061400000000001</c:v>
                </c:pt>
                <c:pt idx="638">
                  <c:v>4.8059799999999999</c:v>
                </c:pt>
                <c:pt idx="639">
                  <c:v>4.80586</c:v>
                </c:pt>
                <c:pt idx="640">
                  <c:v>4.8058500000000004</c:v>
                </c:pt>
                <c:pt idx="641">
                  <c:v>4.8058899999999998</c:v>
                </c:pt>
                <c:pt idx="642">
                  <c:v>4.8059599999999998</c:v>
                </c:pt>
                <c:pt idx="643">
                  <c:v>4.8060600000000004</c:v>
                </c:pt>
                <c:pt idx="644">
                  <c:v>4.8061299999999996</c:v>
                </c:pt>
                <c:pt idx="645">
                  <c:v>4.8060099999999997</c:v>
                </c:pt>
                <c:pt idx="646">
                  <c:v>4.8060999999999998</c:v>
                </c:pt>
                <c:pt idx="647">
                  <c:v>4.8062199999999997</c:v>
                </c:pt>
                <c:pt idx="648">
                  <c:v>4.8063099999999999</c:v>
                </c:pt>
                <c:pt idx="649">
                  <c:v>4.8063900000000004</c:v>
                </c:pt>
                <c:pt idx="650">
                  <c:v>4.8064900000000002</c:v>
                </c:pt>
                <c:pt idx="651">
                  <c:v>4.80687</c:v>
                </c:pt>
                <c:pt idx="652">
                  <c:v>4.8073800000000002</c:v>
                </c:pt>
                <c:pt idx="653">
                  <c:v>4.80783</c:v>
                </c:pt>
                <c:pt idx="654">
                  <c:v>4.8071700000000002</c:v>
                </c:pt>
                <c:pt idx="655">
                  <c:v>4.8063799999999999</c:v>
                </c:pt>
                <c:pt idx="656">
                  <c:v>4.8090999999999999</c:v>
                </c:pt>
                <c:pt idx="657">
                  <c:v>4.7908299999999997</c:v>
                </c:pt>
                <c:pt idx="658">
                  <c:v>4.7398300000000004</c:v>
                </c:pt>
                <c:pt idx="659">
                  <c:v>4.6627900000000002</c:v>
                </c:pt>
                <c:pt idx="660">
                  <c:v>4.5679800000000004</c:v>
                </c:pt>
                <c:pt idx="661">
                  <c:v>4.4714799999999997</c:v>
                </c:pt>
                <c:pt idx="662">
                  <c:v>4.3916000000000004</c:v>
                </c:pt>
                <c:pt idx="663">
                  <c:v>4.3244999999999996</c:v>
                </c:pt>
                <c:pt idx="664">
                  <c:v>4.2904099999999996</c:v>
                </c:pt>
                <c:pt idx="665">
                  <c:v>4.2999299999999998</c:v>
                </c:pt>
                <c:pt idx="666">
                  <c:v>4.3425099999999999</c:v>
                </c:pt>
                <c:pt idx="667">
                  <c:v>4.4033699999999998</c:v>
                </c:pt>
                <c:pt idx="668">
                  <c:v>4.4623999999999997</c:v>
                </c:pt>
                <c:pt idx="669">
                  <c:v>4.5148999999999999</c:v>
                </c:pt>
                <c:pt idx="670">
                  <c:v>4.5584899999999999</c:v>
                </c:pt>
                <c:pt idx="671">
                  <c:v>4.5945400000000003</c:v>
                </c:pt>
                <c:pt idx="672">
                  <c:v>4.6223200000000002</c:v>
                </c:pt>
                <c:pt idx="673">
                  <c:v>4.6402200000000002</c:v>
                </c:pt>
                <c:pt idx="674">
                  <c:v>4.65672</c:v>
                </c:pt>
                <c:pt idx="675">
                  <c:v>4.6707299999999998</c:v>
                </c:pt>
                <c:pt idx="676">
                  <c:v>4.6830999999999996</c:v>
                </c:pt>
                <c:pt idx="677">
                  <c:v>4.6984899999999996</c:v>
                </c:pt>
                <c:pt idx="678">
                  <c:v>4.7106000000000003</c:v>
                </c:pt>
                <c:pt idx="679">
                  <c:v>4.72384</c:v>
                </c:pt>
                <c:pt idx="680">
                  <c:v>4.7321099999999996</c:v>
                </c:pt>
                <c:pt idx="681">
                  <c:v>4.7408599999999996</c:v>
                </c:pt>
                <c:pt idx="682">
                  <c:v>4.7458200000000001</c:v>
                </c:pt>
                <c:pt idx="683">
                  <c:v>4.75312</c:v>
                </c:pt>
                <c:pt idx="684">
                  <c:v>4.7625599999999997</c:v>
                </c:pt>
                <c:pt idx="685">
                  <c:v>4.7663399999999996</c:v>
                </c:pt>
                <c:pt idx="686">
                  <c:v>4.7678000000000003</c:v>
                </c:pt>
                <c:pt idx="687">
                  <c:v>4.7724700000000002</c:v>
                </c:pt>
                <c:pt idx="688">
                  <c:v>4.7779699999999998</c:v>
                </c:pt>
                <c:pt idx="689">
                  <c:v>4.7821300000000004</c:v>
                </c:pt>
                <c:pt idx="690">
                  <c:v>4.78545</c:v>
                </c:pt>
                <c:pt idx="691">
                  <c:v>4.7858200000000002</c:v>
                </c:pt>
                <c:pt idx="692">
                  <c:v>4.7873700000000001</c:v>
                </c:pt>
                <c:pt idx="693">
                  <c:v>4.7887300000000002</c:v>
                </c:pt>
                <c:pt idx="694">
                  <c:v>4.7895399999999997</c:v>
                </c:pt>
                <c:pt idx="695">
                  <c:v>4.79094</c:v>
                </c:pt>
                <c:pt idx="696">
                  <c:v>4.7923600000000004</c:v>
                </c:pt>
                <c:pt idx="697">
                  <c:v>4.7936899999999998</c:v>
                </c:pt>
                <c:pt idx="698">
                  <c:v>4.7947199999999999</c:v>
                </c:pt>
                <c:pt idx="699">
                  <c:v>4.7960799999999999</c:v>
                </c:pt>
                <c:pt idx="700">
                  <c:v>4.7974899999999998</c:v>
                </c:pt>
                <c:pt idx="701">
                  <c:v>4.7987000000000002</c:v>
                </c:pt>
                <c:pt idx="702">
                  <c:v>4.7994000000000003</c:v>
                </c:pt>
                <c:pt idx="703">
                  <c:v>4.7994899999999996</c:v>
                </c:pt>
                <c:pt idx="704">
                  <c:v>4.8000299999999996</c:v>
                </c:pt>
                <c:pt idx="705">
                  <c:v>4.8003900000000002</c:v>
                </c:pt>
                <c:pt idx="706">
                  <c:v>4.80037</c:v>
                </c:pt>
                <c:pt idx="707">
                  <c:v>4.8002500000000001</c:v>
                </c:pt>
                <c:pt idx="708">
                  <c:v>4.8004899999999999</c:v>
                </c:pt>
                <c:pt idx="709">
                  <c:v>4.80084</c:v>
                </c:pt>
                <c:pt idx="710">
                  <c:v>4.8010999999999999</c:v>
                </c:pt>
                <c:pt idx="711">
                  <c:v>4.8012300000000003</c:v>
                </c:pt>
                <c:pt idx="712">
                  <c:v>4.8011400000000002</c:v>
                </c:pt>
                <c:pt idx="713">
                  <c:v>4.8012600000000001</c:v>
                </c:pt>
                <c:pt idx="714">
                  <c:v>4.8014299999999999</c:v>
                </c:pt>
                <c:pt idx="715">
                  <c:v>4.8016300000000003</c:v>
                </c:pt>
                <c:pt idx="716">
                  <c:v>4.8017000000000003</c:v>
                </c:pt>
                <c:pt idx="717">
                  <c:v>4.8018999999999998</c:v>
                </c:pt>
                <c:pt idx="718">
                  <c:v>4.80199</c:v>
                </c:pt>
                <c:pt idx="719">
                  <c:v>4.8022600000000004</c:v>
                </c:pt>
                <c:pt idx="720">
                  <c:v>4.8025700000000002</c:v>
                </c:pt>
                <c:pt idx="721">
                  <c:v>4.80274</c:v>
                </c:pt>
                <c:pt idx="722">
                  <c:v>4.8030900000000001</c:v>
                </c:pt>
                <c:pt idx="723">
                  <c:v>4.8035399999999999</c:v>
                </c:pt>
                <c:pt idx="724">
                  <c:v>4.8037400000000003</c:v>
                </c:pt>
                <c:pt idx="725">
                  <c:v>4.8038600000000002</c:v>
                </c:pt>
                <c:pt idx="726">
                  <c:v>4.80389</c:v>
                </c:pt>
                <c:pt idx="727">
                  <c:v>4.8039500000000004</c:v>
                </c:pt>
                <c:pt idx="728">
                  <c:v>4.8040500000000002</c:v>
                </c:pt>
                <c:pt idx="729">
                  <c:v>4.8042199999999999</c:v>
                </c:pt>
                <c:pt idx="730">
                  <c:v>4.8045799999999996</c:v>
                </c:pt>
                <c:pt idx="731">
                  <c:v>4.8048999999999999</c:v>
                </c:pt>
                <c:pt idx="732">
                  <c:v>4.8050899999999999</c:v>
                </c:pt>
                <c:pt idx="733">
                  <c:v>4.8052299999999999</c:v>
                </c:pt>
                <c:pt idx="734">
                  <c:v>4.8053800000000004</c:v>
                </c:pt>
                <c:pt idx="735">
                  <c:v>4.8053600000000003</c:v>
                </c:pt>
                <c:pt idx="736">
                  <c:v>4.8052999999999999</c:v>
                </c:pt>
                <c:pt idx="737">
                  <c:v>4.8053999999999997</c:v>
                </c:pt>
                <c:pt idx="738">
                  <c:v>4.8055399999999997</c:v>
                </c:pt>
                <c:pt idx="739">
                  <c:v>4.8054300000000003</c:v>
                </c:pt>
                <c:pt idx="740">
                  <c:v>4.8055000000000003</c:v>
                </c:pt>
                <c:pt idx="741">
                  <c:v>4.8052299999999999</c:v>
                </c:pt>
                <c:pt idx="742">
                  <c:v>4.80525</c:v>
                </c:pt>
                <c:pt idx="743">
                  <c:v>4.8054899999999998</c:v>
                </c:pt>
                <c:pt idx="744">
                  <c:v>4.8056099999999997</c:v>
                </c:pt>
                <c:pt idx="745">
                  <c:v>4.8053800000000004</c:v>
                </c:pt>
                <c:pt idx="746">
                  <c:v>4.8049799999999996</c:v>
                </c:pt>
                <c:pt idx="747">
                  <c:v>4.8048900000000003</c:v>
                </c:pt>
                <c:pt idx="748">
                  <c:v>4.8048200000000003</c:v>
                </c:pt>
                <c:pt idx="749">
                  <c:v>4.8046800000000003</c:v>
                </c:pt>
                <c:pt idx="750">
                  <c:v>4.8047500000000003</c:v>
                </c:pt>
                <c:pt idx="751">
                  <c:v>4.8048000000000002</c:v>
                </c:pt>
                <c:pt idx="752">
                  <c:v>4.8046199999999999</c:v>
                </c:pt>
                <c:pt idx="753">
                  <c:v>4.8044200000000004</c:v>
                </c:pt>
                <c:pt idx="754">
                  <c:v>4.8042999999999996</c:v>
                </c:pt>
                <c:pt idx="755">
                  <c:v>4.8041</c:v>
                </c:pt>
                <c:pt idx="756">
                  <c:v>4.8038699999999999</c:v>
                </c:pt>
                <c:pt idx="757">
                  <c:v>4.8038100000000004</c:v>
                </c:pt>
                <c:pt idx="758">
                  <c:v>4.8039199999999997</c:v>
                </c:pt>
                <c:pt idx="759">
                  <c:v>4.8039399999999999</c:v>
                </c:pt>
                <c:pt idx="760">
                  <c:v>4.8039300000000003</c:v>
                </c:pt>
                <c:pt idx="761">
                  <c:v>4.8039800000000001</c:v>
                </c:pt>
                <c:pt idx="762">
                  <c:v>4.8037299999999998</c:v>
                </c:pt>
                <c:pt idx="763">
                  <c:v>4.8035899999999998</c:v>
                </c:pt>
                <c:pt idx="764">
                  <c:v>4.8034600000000003</c:v>
                </c:pt>
                <c:pt idx="765">
                  <c:v>4.8036099999999999</c:v>
                </c:pt>
                <c:pt idx="766">
                  <c:v>4.8033799999999998</c:v>
                </c:pt>
                <c:pt idx="767">
                  <c:v>4.8032599999999999</c:v>
                </c:pt>
                <c:pt idx="768">
                  <c:v>4.8029599999999997</c:v>
                </c:pt>
                <c:pt idx="769">
                  <c:v>4.8026999999999997</c:v>
                </c:pt>
                <c:pt idx="770">
                  <c:v>4.80288</c:v>
                </c:pt>
                <c:pt idx="771">
                  <c:v>4.8027499999999996</c:v>
                </c:pt>
                <c:pt idx="772">
                  <c:v>4.8026999999999997</c:v>
                </c:pt>
                <c:pt idx="773">
                  <c:v>4.8023600000000002</c:v>
                </c:pt>
                <c:pt idx="774">
                  <c:v>4.8016699999999997</c:v>
                </c:pt>
                <c:pt idx="775">
                  <c:v>4.8014400000000004</c:v>
                </c:pt>
                <c:pt idx="776">
                  <c:v>4.8006599999999997</c:v>
                </c:pt>
                <c:pt idx="777">
                  <c:v>4.8000999999999996</c:v>
                </c:pt>
                <c:pt idx="778">
                  <c:v>4.8006200000000003</c:v>
                </c:pt>
                <c:pt idx="779">
                  <c:v>4.8007200000000001</c:v>
                </c:pt>
                <c:pt idx="780">
                  <c:v>4.8004199999999999</c:v>
                </c:pt>
                <c:pt idx="781">
                  <c:v>4.8005100000000001</c:v>
                </c:pt>
                <c:pt idx="782">
                  <c:v>4.8006500000000001</c:v>
                </c:pt>
                <c:pt idx="783">
                  <c:v>4.80098</c:v>
                </c:pt>
                <c:pt idx="784">
                  <c:v>4.8011799999999996</c:v>
                </c:pt>
                <c:pt idx="785">
                  <c:v>4.8011799999999996</c:v>
                </c:pt>
                <c:pt idx="786">
                  <c:v>4.8010299999999999</c:v>
                </c:pt>
                <c:pt idx="787">
                  <c:v>4.8010599999999997</c:v>
                </c:pt>
                <c:pt idx="788">
                  <c:v>4.8012199999999998</c:v>
                </c:pt>
                <c:pt idx="789">
                  <c:v>4.8014599999999996</c:v>
                </c:pt>
                <c:pt idx="790">
                  <c:v>4.80166</c:v>
                </c:pt>
                <c:pt idx="791">
                  <c:v>4.8016800000000002</c:v>
                </c:pt>
                <c:pt idx="792">
                  <c:v>4.80159</c:v>
                </c:pt>
                <c:pt idx="793">
                  <c:v>4.8016899999999998</c:v>
                </c:pt>
                <c:pt idx="794">
                  <c:v>4.8016300000000003</c:v>
                </c:pt>
                <c:pt idx="795">
                  <c:v>4.8016699999999997</c:v>
                </c:pt>
                <c:pt idx="796">
                  <c:v>4.8017000000000003</c:v>
                </c:pt>
                <c:pt idx="797">
                  <c:v>4.80185</c:v>
                </c:pt>
                <c:pt idx="798">
                  <c:v>4.8017700000000003</c:v>
                </c:pt>
                <c:pt idx="799">
                  <c:v>4.8018099999999997</c:v>
                </c:pt>
                <c:pt idx="800">
                  <c:v>4.8020800000000001</c:v>
                </c:pt>
                <c:pt idx="801">
                  <c:v>4.8023699999999998</c:v>
                </c:pt>
                <c:pt idx="802">
                  <c:v>4.8024699999999996</c:v>
                </c:pt>
                <c:pt idx="803">
                  <c:v>4.8023899999999999</c:v>
                </c:pt>
                <c:pt idx="804">
                  <c:v>4.8023600000000002</c:v>
                </c:pt>
                <c:pt idx="805">
                  <c:v>4.8036300000000001</c:v>
                </c:pt>
                <c:pt idx="806">
                  <c:v>4.8062300000000002</c:v>
                </c:pt>
                <c:pt idx="807">
                  <c:v>4.8026999999999997</c:v>
                </c:pt>
                <c:pt idx="808">
                  <c:v>4.7756400000000001</c:v>
                </c:pt>
                <c:pt idx="809">
                  <c:v>4.7324599999999997</c:v>
                </c:pt>
                <c:pt idx="810">
                  <c:v>4.6705500000000004</c:v>
                </c:pt>
                <c:pt idx="811">
                  <c:v>4.5926400000000003</c:v>
                </c:pt>
                <c:pt idx="812">
                  <c:v>4.5189300000000001</c:v>
                </c:pt>
                <c:pt idx="813">
                  <c:v>4.4581400000000002</c:v>
                </c:pt>
                <c:pt idx="814">
                  <c:v>4.4285899999999998</c:v>
                </c:pt>
                <c:pt idx="815">
                  <c:v>4.4229000000000003</c:v>
                </c:pt>
                <c:pt idx="816">
                  <c:v>4.4496700000000002</c:v>
                </c:pt>
                <c:pt idx="817">
                  <c:v>4.4926199999999996</c:v>
                </c:pt>
                <c:pt idx="818">
                  <c:v>4.5403599999999997</c:v>
                </c:pt>
                <c:pt idx="819">
                  <c:v>4.5842799999999997</c:v>
                </c:pt>
                <c:pt idx="820">
                  <c:v>4.6169500000000001</c:v>
                </c:pt>
                <c:pt idx="821">
                  <c:v>4.6444099999999997</c:v>
                </c:pt>
                <c:pt idx="822">
                  <c:v>4.6621800000000002</c:v>
                </c:pt>
                <c:pt idx="823">
                  <c:v>4.68126</c:v>
                </c:pt>
                <c:pt idx="824">
                  <c:v>4.6924700000000001</c:v>
                </c:pt>
                <c:pt idx="825">
                  <c:v>4.70566</c:v>
                </c:pt>
                <c:pt idx="826">
                  <c:v>4.71488</c:v>
                </c:pt>
                <c:pt idx="827">
                  <c:v>4.7233200000000002</c:v>
                </c:pt>
                <c:pt idx="828">
                  <c:v>4.7295299999999996</c:v>
                </c:pt>
                <c:pt idx="829">
                  <c:v>4.7395899999999997</c:v>
                </c:pt>
                <c:pt idx="830">
                  <c:v>4.74864</c:v>
                </c:pt>
                <c:pt idx="831">
                  <c:v>4.7553200000000002</c:v>
                </c:pt>
                <c:pt idx="832">
                  <c:v>4.7614200000000002</c:v>
                </c:pt>
                <c:pt idx="833">
                  <c:v>4.7663099999999998</c:v>
                </c:pt>
                <c:pt idx="834">
                  <c:v>4.7702600000000004</c:v>
                </c:pt>
                <c:pt idx="835">
                  <c:v>4.7748900000000001</c:v>
                </c:pt>
                <c:pt idx="836">
                  <c:v>4.7761899999999997</c:v>
                </c:pt>
                <c:pt idx="837">
                  <c:v>4.7789999999999999</c:v>
                </c:pt>
                <c:pt idx="838">
                  <c:v>4.7814800000000002</c:v>
                </c:pt>
                <c:pt idx="839">
                  <c:v>4.7822300000000002</c:v>
                </c:pt>
                <c:pt idx="840">
                  <c:v>4.78728</c:v>
                </c:pt>
                <c:pt idx="841">
                  <c:v>4.7911400000000004</c:v>
                </c:pt>
                <c:pt idx="842">
                  <c:v>4.7917699999999996</c:v>
                </c:pt>
                <c:pt idx="843">
                  <c:v>4.7924300000000004</c:v>
                </c:pt>
                <c:pt idx="844">
                  <c:v>4.7926900000000003</c:v>
                </c:pt>
                <c:pt idx="845">
                  <c:v>4.7933700000000004</c:v>
                </c:pt>
                <c:pt idx="846">
                  <c:v>4.79392</c:v>
                </c:pt>
                <c:pt idx="847">
                  <c:v>4.7942200000000001</c:v>
                </c:pt>
                <c:pt idx="848">
                  <c:v>4.7944399999999998</c:v>
                </c:pt>
                <c:pt idx="849">
                  <c:v>4.7946499999999999</c:v>
                </c:pt>
                <c:pt idx="850">
                  <c:v>4.7949900000000003</c:v>
                </c:pt>
                <c:pt idx="851">
                  <c:v>4.7954499999999998</c:v>
                </c:pt>
                <c:pt idx="852">
                  <c:v>4.7956700000000003</c:v>
                </c:pt>
                <c:pt idx="853">
                  <c:v>4.7954400000000001</c:v>
                </c:pt>
                <c:pt idx="854">
                  <c:v>4.7954400000000001</c:v>
                </c:pt>
                <c:pt idx="855">
                  <c:v>4.79521</c:v>
                </c:pt>
                <c:pt idx="856">
                  <c:v>4.7972200000000003</c:v>
                </c:pt>
                <c:pt idx="857">
                  <c:v>4.8008499999999996</c:v>
                </c:pt>
                <c:pt idx="858">
                  <c:v>4.8003299999999998</c:v>
                </c:pt>
                <c:pt idx="859">
                  <c:v>4.7995299999999999</c:v>
                </c:pt>
                <c:pt idx="860">
                  <c:v>4.7980499999999999</c:v>
                </c:pt>
                <c:pt idx="861">
                  <c:v>4.7980099999999997</c:v>
                </c:pt>
                <c:pt idx="862">
                  <c:v>4.7986199999999997</c:v>
                </c:pt>
                <c:pt idx="863">
                  <c:v>4.79833</c:v>
                </c:pt>
                <c:pt idx="864">
                  <c:v>4.7986000000000004</c:v>
                </c:pt>
                <c:pt idx="865">
                  <c:v>4.7986899999999997</c:v>
                </c:pt>
                <c:pt idx="866">
                  <c:v>4.7986500000000003</c:v>
                </c:pt>
                <c:pt idx="867">
                  <c:v>4.7988799999999996</c:v>
                </c:pt>
                <c:pt idx="868">
                  <c:v>4.7991299999999999</c:v>
                </c:pt>
                <c:pt idx="869">
                  <c:v>4.7993699999999997</c:v>
                </c:pt>
                <c:pt idx="870">
                  <c:v>4.7994599999999998</c:v>
                </c:pt>
                <c:pt idx="871">
                  <c:v>4.7996999999999996</c:v>
                </c:pt>
                <c:pt idx="872">
                  <c:v>4.7999599999999996</c:v>
                </c:pt>
                <c:pt idx="873">
                  <c:v>4.7997500000000004</c:v>
                </c:pt>
                <c:pt idx="874">
                  <c:v>4.79969</c:v>
                </c:pt>
                <c:pt idx="875">
                  <c:v>4.7997199999999998</c:v>
                </c:pt>
                <c:pt idx="876">
                  <c:v>4.7997100000000001</c:v>
                </c:pt>
                <c:pt idx="877">
                  <c:v>4.7997699999999996</c:v>
                </c:pt>
                <c:pt idx="878">
                  <c:v>4.8000299999999996</c:v>
                </c:pt>
                <c:pt idx="879">
                  <c:v>4.8002099999999999</c:v>
                </c:pt>
                <c:pt idx="880">
                  <c:v>4.8006000000000002</c:v>
                </c:pt>
                <c:pt idx="881">
                  <c:v>4.8007200000000001</c:v>
                </c:pt>
                <c:pt idx="882">
                  <c:v>4.8006399999999996</c:v>
                </c:pt>
                <c:pt idx="883">
                  <c:v>4.80077</c:v>
                </c:pt>
                <c:pt idx="884">
                  <c:v>4.8005800000000001</c:v>
                </c:pt>
                <c:pt idx="885">
                  <c:v>4.8002799999999999</c:v>
                </c:pt>
                <c:pt idx="886">
                  <c:v>4.8005500000000003</c:v>
                </c:pt>
                <c:pt idx="887">
                  <c:v>4.8011200000000001</c:v>
                </c:pt>
                <c:pt idx="888">
                  <c:v>4.8010299999999999</c:v>
                </c:pt>
                <c:pt idx="889">
                  <c:v>4.8000499999999997</c:v>
                </c:pt>
                <c:pt idx="890">
                  <c:v>4.7991099999999998</c:v>
                </c:pt>
                <c:pt idx="891">
                  <c:v>4.7981299999999996</c:v>
                </c:pt>
                <c:pt idx="892">
                  <c:v>4.7981600000000002</c:v>
                </c:pt>
                <c:pt idx="893">
                  <c:v>4.7980700000000001</c:v>
                </c:pt>
                <c:pt idx="894">
                  <c:v>4.7977800000000004</c:v>
                </c:pt>
                <c:pt idx="895">
                  <c:v>4.7976799999999997</c:v>
                </c:pt>
                <c:pt idx="896">
                  <c:v>4.7978100000000001</c:v>
                </c:pt>
                <c:pt idx="897">
                  <c:v>4.7983700000000002</c:v>
                </c:pt>
                <c:pt idx="898">
                  <c:v>4.7985300000000004</c:v>
                </c:pt>
                <c:pt idx="899">
                  <c:v>4.7990500000000003</c:v>
                </c:pt>
                <c:pt idx="900">
                  <c:v>4.7992999999999997</c:v>
                </c:pt>
                <c:pt idx="901">
                  <c:v>4.7993600000000001</c:v>
                </c:pt>
                <c:pt idx="902">
                  <c:v>4.7998200000000004</c:v>
                </c:pt>
                <c:pt idx="903">
                  <c:v>4.8004699999999998</c:v>
                </c:pt>
                <c:pt idx="904">
                  <c:v>4.7999000000000001</c:v>
                </c:pt>
                <c:pt idx="905">
                  <c:v>4.8003200000000001</c:v>
                </c:pt>
                <c:pt idx="906">
                  <c:v>4.8</c:v>
                </c:pt>
                <c:pt idx="907">
                  <c:v>4.79983</c:v>
                </c:pt>
                <c:pt idx="908">
                  <c:v>4.8001500000000004</c:v>
                </c:pt>
                <c:pt idx="909">
                  <c:v>4.8000400000000001</c:v>
                </c:pt>
                <c:pt idx="910">
                  <c:v>4.7994000000000003</c:v>
                </c:pt>
                <c:pt idx="911">
                  <c:v>4.7991099999999998</c:v>
                </c:pt>
                <c:pt idx="912">
                  <c:v>4.7995599999999996</c:v>
                </c:pt>
                <c:pt idx="913">
                  <c:v>4.7995200000000002</c:v>
                </c:pt>
                <c:pt idx="914">
                  <c:v>4.7988799999999996</c:v>
                </c:pt>
                <c:pt idx="915">
                  <c:v>4.7986599999999999</c:v>
                </c:pt>
                <c:pt idx="916">
                  <c:v>4.7987500000000001</c:v>
                </c:pt>
                <c:pt idx="917">
                  <c:v>4.7987799999999998</c:v>
                </c:pt>
                <c:pt idx="918">
                  <c:v>4.7986000000000004</c:v>
                </c:pt>
                <c:pt idx="919">
                  <c:v>4.7985100000000003</c:v>
                </c:pt>
                <c:pt idx="920">
                  <c:v>4.7981100000000003</c:v>
                </c:pt>
                <c:pt idx="921">
                  <c:v>4.7980499999999999</c:v>
                </c:pt>
                <c:pt idx="922">
                  <c:v>4.7979599999999998</c:v>
                </c:pt>
                <c:pt idx="923">
                  <c:v>4.7975700000000003</c:v>
                </c:pt>
                <c:pt idx="924">
                  <c:v>4.7974800000000002</c:v>
                </c:pt>
                <c:pt idx="925">
                  <c:v>4.7972799999999998</c:v>
                </c:pt>
                <c:pt idx="926">
                  <c:v>4.7967700000000004</c:v>
                </c:pt>
                <c:pt idx="927">
                  <c:v>4.7965600000000004</c:v>
                </c:pt>
                <c:pt idx="928">
                  <c:v>4.7958499999999997</c:v>
                </c:pt>
                <c:pt idx="929">
                  <c:v>4.7949999999999999</c:v>
                </c:pt>
                <c:pt idx="930">
                  <c:v>4.7949200000000003</c:v>
                </c:pt>
                <c:pt idx="931">
                  <c:v>4.7956799999999999</c:v>
                </c:pt>
                <c:pt idx="932">
                  <c:v>4.7954600000000003</c:v>
                </c:pt>
                <c:pt idx="933">
                  <c:v>4.7958400000000001</c:v>
                </c:pt>
                <c:pt idx="934">
                  <c:v>4.7966899999999999</c:v>
                </c:pt>
                <c:pt idx="935">
                  <c:v>4.7975599999999998</c:v>
                </c:pt>
                <c:pt idx="936">
                  <c:v>4.7984799999999996</c:v>
                </c:pt>
                <c:pt idx="937">
                  <c:v>4.7991999999999999</c:v>
                </c:pt>
                <c:pt idx="938">
                  <c:v>4.7990599999999999</c:v>
                </c:pt>
                <c:pt idx="939">
                  <c:v>4.7987500000000001</c:v>
                </c:pt>
                <c:pt idx="940">
                  <c:v>4.7991000000000001</c:v>
                </c:pt>
                <c:pt idx="941">
                  <c:v>4.7992100000000004</c:v>
                </c:pt>
                <c:pt idx="942">
                  <c:v>4.7985800000000003</c:v>
                </c:pt>
                <c:pt idx="943">
                  <c:v>4.7982199999999997</c:v>
                </c:pt>
                <c:pt idx="944">
                  <c:v>4.798</c:v>
                </c:pt>
                <c:pt idx="945">
                  <c:v>4.7982800000000001</c:v>
                </c:pt>
                <c:pt idx="946">
                  <c:v>4.7984400000000003</c:v>
                </c:pt>
                <c:pt idx="947">
                  <c:v>4.7979900000000004</c:v>
                </c:pt>
                <c:pt idx="948">
                  <c:v>4.7977800000000004</c:v>
                </c:pt>
                <c:pt idx="949">
                  <c:v>4.7981499999999997</c:v>
                </c:pt>
                <c:pt idx="950">
                  <c:v>4.7986399999999998</c:v>
                </c:pt>
                <c:pt idx="951">
                  <c:v>4.7987700000000002</c:v>
                </c:pt>
                <c:pt idx="952">
                  <c:v>4.7990899999999996</c:v>
                </c:pt>
                <c:pt idx="953">
                  <c:v>4.7996299999999996</c:v>
                </c:pt>
                <c:pt idx="954">
                  <c:v>4.7991799999999998</c:v>
                </c:pt>
                <c:pt idx="955">
                  <c:v>4.7985899999999999</c:v>
                </c:pt>
                <c:pt idx="956">
                  <c:v>4.79739</c:v>
                </c:pt>
                <c:pt idx="957">
                  <c:v>4.7948199999999996</c:v>
                </c:pt>
                <c:pt idx="958">
                  <c:v>4.7763900000000001</c:v>
                </c:pt>
                <c:pt idx="959">
                  <c:v>4.7389200000000002</c:v>
                </c:pt>
                <c:pt idx="960">
                  <c:v>4.68581</c:v>
                </c:pt>
                <c:pt idx="961">
                  <c:v>4.6234000000000002</c:v>
                </c:pt>
                <c:pt idx="962">
                  <c:v>4.5664699999999998</c:v>
                </c:pt>
                <c:pt idx="963">
                  <c:v>4.5247599999999997</c:v>
                </c:pt>
                <c:pt idx="964">
                  <c:v>4.5031400000000001</c:v>
                </c:pt>
                <c:pt idx="965">
                  <c:v>4.5020300000000004</c:v>
                </c:pt>
                <c:pt idx="966">
                  <c:v>4.5287699999999997</c:v>
                </c:pt>
                <c:pt idx="967">
                  <c:v>4.5655299999999999</c:v>
                </c:pt>
                <c:pt idx="968">
                  <c:v>4.6008899999999997</c:v>
                </c:pt>
                <c:pt idx="969">
                  <c:v>4.6365400000000001</c:v>
                </c:pt>
                <c:pt idx="970">
                  <c:v>4.6665799999999997</c:v>
                </c:pt>
                <c:pt idx="971">
                  <c:v>4.6860099999999996</c:v>
                </c:pt>
                <c:pt idx="972">
                  <c:v>4.7013100000000003</c:v>
                </c:pt>
                <c:pt idx="973">
                  <c:v>4.7126700000000001</c:v>
                </c:pt>
                <c:pt idx="974">
                  <c:v>4.72072</c:v>
                </c:pt>
                <c:pt idx="975">
                  <c:v>4.72722</c:v>
                </c:pt>
                <c:pt idx="976">
                  <c:v>4.7363799999999996</c:v>
                </c:pt>
                <c:pt idx="977">
                  <c:v>4.7395199999999997</c:v>
                </c:pt>
                <c:pt idx="978">
                  <c:v>4.7460100000000001</c:v>
                </c:pt>
                <c:pt idx="979">
                  <c:v>4.7518399999999996</c:v>
                </c:pt>
                <c:pt idx="980">
                  <c:v>4.7598799999999999</c:v>
                </c:pt>
                <c:pt idx="981">
                  <c:v>4.7639500000000004</c:v>
                </c:pt>
                <c:pt idx="982">
                  <c:v>4.7675900000000002</c:v>
                </c:pt>
                <c:pt idx="983">
                  <c:v>4.7719899999999997</c:v>
                </c:pt>
                <c:pt idx="984">
                  <c:v>4.7737999999999996</c:v>
                </c:pt>
                <c:pt idx="985">
                  <c:v>4.7753699999999997</c:v>
                </c:pt>
                <c:pt idx="986">
                  <c:v>4.7767099999999996</c:v>
                </c:pt>
                <c:pt idx="987">
                  <c:v>4.7780100000000001</c:v>
                </c:pt>
                <c:pt idx="988">
                  <c:v>4.7806699999999998</c:v>
                </c:pt>
                <c:pt idx="989">
                  <c:v>4.7860800000000001</c:v>
                </c:pt>
                <c:pt idx="990">
                  <c:v>4.7865000000000002</c:v>
                </c:pt>
                <c:pt idx="991">
                  <c:v>4.7871899999999998</c:v>
                </c:pt>
                <c:pt idx="992">
                  <c:v>4.7880700000000003</c:v>
                </c:pt>
                <c:pt idx="993">
                  <c:v>4.7888700000000002</c:v>
                </c:pt>
                <c:pt idx="994">
                  <c:v>4.7895300000000001</c:v>
                </c:pt>
                <c:pt idx="995">
                  <c:v>4.7897999999999996</c:v>
                </c:pt>
                <c:pt idx="996">
                  <c:v>4.79026</c:v>
                </c:pt>
                <c:pt idx="997">
                  <c:v>4.79094</c:v>
                </c:pt>
                <c:pt idx="998">
                  <c:v>4.7914000000000003</c:v>
                </c:pt>
                <c:pt idx="999">
                  <c:v>4.7919999999999998</c:v>
                </c:pt>
                <c:pt idx="1000">
                  <c:v>4.7925300000000002</c:v>
                </c:pt>
                <c:pt idx="1001">
                  <c:v>4.7929500000000003</c:v>
                </c:pt>
                <c:pt idx="1002">
                  <c:v>4.7932100000000002</c:v>
                </c:pt>
                <c:pt idx="1003">
                  <c:v>4.7932600000000001</c:v>
                </c:pt>
                <c:pt idx="1004">
                  <c:v>4.7935699999999999</c:v>
                </c:pt>
                <c:pt idx="1005">
                  <c:v>4.7940100000000001</c:v>
                </c:pt>
                <c:pt idx="1006">
                  <c:v>4.7945500000000001</c:v>
                </c:pt>
                <c:pt idx="1007">
                  <c:v>4.7951800000000002</c:v>
                </c:pt>
                <c:pt idx="1008">
                  <c:v>4.7953099999999997</c:v>
                </c:pt>
                <c:pt idx="1009">
                  <c:v>4.7958299999999996</c:v>
                </c:pt>
                <c:pt idx="1010">
                  <c:v>4.7961299999999998</c:v>
                </c:pt>
                <c:pt idx="1011">
                  <c:v>4.7962400000000001</c:v>
                </c:pt>
                <c:pt idx="1012">
                  <c:v>4.7968900000000003</c:v>
                </c:pt>
                <c:pt idx="1013">
                  <c:v>4.7974399999999999</c:v>
                </c:pt>
                <c:pt idx="1014">
                  <c:v>4.7977800000000004</c:v>
                </c:pt>
                <c:pt idx="1015">
                  <c:v>4.7973299999999997</c:v>
                </c:pt>
                <c:pt idx="1016">
                  <c:v>4.79739</c:v>
                </c:pt>
                <c:pt idx="1017">
                  <c:v>4.7973600000000003</c:v>
                </c:pt>
                <c:pt idx="1018">
                  <c:v>4.7970800000000002</c:v>
                </c:pt>
                <c:pt idx="1019">
                  <c:v>4.7972299999999999</c:v>
                </c:pt>
                <c:pt idx="1020">
                  <c:v>4.79704</c:v>
                </c:pt>
                <c:pt idx="1021">
                  <c:v>4.7968700000000002</c:v>
                </c:pt>
                <c:pt idx="1022">
                  <c:v>4.7967399999999998</c:v>
                </c:pt>
                <c:pt idx="1023">
                  <c:v>4.7965099999999996</c:v>
                </c:pt>
                <c:pt idx="1024">
                  <c:v>4.7967199999999997</c:v>
                </c:pt>
                <c:pt idx="1025">
                  <c:v>4.7968799999999998</c:v>
                </c:pt>
                <c:pt idx="1026">
                  <c:v>4.7970300000000003</c:v>
                </c:pt>
                <c:pt idx="1027">
                  <c:v>4.7969999999999997</c:v>
                </c:pt>
                <c:pt idx="1028">
                  <c:v>4.7969499999999998</c:v>
                </c:pt>
                <c:pt idx="1029">
                  <c:v>4.7968700000000002</c:v>
                </c:pt>
                <c:pt idx="1030">
                  <c:v>4.79678</c:v>
                </c:pt>
                <c:pt idx="1031">
                  <c:v>4.7967599999999999</c:v>
                </c:pt>
                <c:pt idx="1032">
                  <c:v>4.7967000000000004</c:v>
                </c:pt>
                <c:pt idx="1033">
                  <c:v>4.7963899999999997</c:v>
                </c:pt>
                <c:pt idx="1034">
                  <c:v>4.7961999999999998</c:v>
                </c:pt>
                <c:pt idx="1035">
                  <c:v>4.7962499999999997</c:v>
                </c:pt>
                <c:pt idx="1036">
                  <c:v>4.7962100000000003</c:v>
                </c:pt>
                <c:pt idx="1037">
                  <c:v>4.79596</c:v>
                </c:pt>
                <c:pt idx="1038">
                  <c:v>4.7958499999999997</c:v>
                </c:pt>
                <c:pt idx="1039">
                  <c:v>4.7957400000000003</c:v>
                </c:pt>
                <c:pt idx="1040">
                  <c:v>4.7955800000000002</c:v>
                </c:pt>
                <c:pt idx="1041">
                  <c:v>4.7957299999999998</c:v>
                </c:pt>
                <c:pt idx="1042">
                  <c:v>4.7958499999999997</c:v>
                </c:pt>
                <c:pt idx="1043">
                  <c:v>4.7957999999999998</c:v>
                </c:pt>
                <c:pt idx="1044">
                  <c:v>4.7955399999999999</c:v>
                </c:pt>
                <c:pt idx="1045">
                  <c:v>4.7952399999999997</c:v>
                </c:pt>
                <c:pt idx="1046">
                  <c:v>4.7951100000000002</c:v>
                </c:pt>
                <c:pt idx="1047">
                  <c:v>4.7950200000000001</c:v>
                </c:pt>
                <c:pt idx="1048">
                  <c:v>4.7949200000000003</c:v>
                </c:pt>
                <c:pt idx="1049">
                  <c:v>4.7950499999999998</c:v>
                </c:pt>
                <c:pt idx="1050">
                  <c:v>4.7950900000000001</c:v>
                </c:pt>
                <c:pt idx="1051">
                  <c:v>4.7952599999999999</c:v>
                </c:pt>
                <c:pt idx="1052">
                  <c:v>4.7953099999999997</c:v>
                </c:pt>
                <c:pt idx="1053">
                  <c:v>4.7953099999999997</c:v>
                </c:pt>
                <c:pt idx="1054">
                  <c:v>4.7954600000000003</c:v>
                </c:pt>
                <c:pt idx="1055">
                  <c:v>4.7955100000000002</c:v>
                </c:pt>
                <c:pt idx="1056">
                  <c:v>4.7956799999999999</c:v>
                </c:pt>
                <c:pt idx="1057">
                  <c:v>4.7954699999999999</c:v>
                </c:pt>
                <c:pt idx="1058">
                  <c:v>4.7954499999999998</c:v>
                </c:pt>
                <c:pt idx="1059">
                  <c:v>4.7959399999999999</c:v>
                </c:pt>
                <c:pt idx="1060">
                  <c:v>4.7960399999999996</c:v>
                </c:pt>
                <c:pt idx="1061">
                  <c:v>4.7962800000000003</c:v>
                </c:pt>
                <c:pt idx="1062">
                  <c:v>4.79671</c:v>
                </c:pt>
                <c:pt idx="1063">
                  <c:v>4.79636</c:v>
                </c:pt>
                <c:pt idx="1064">
                  <c:v>4.7961799999999997</c:v>
                </c:pt>
                <c:pt idx="1065">
                  <c:v>4.7961099999999997</c:v>
                </c:pt>
                <c:pt idx="1066">
                  <c:v>4.7960399999999996</c:v>
                </c:pt>
                <c:pt idx="1067">
                  <c:v>4.79636</c:v>
                </c:pt>
                <c:pt idx="1068">
                  <c:v>4.7963300000000002</c:v>
                </c:pt>
                <c:pt idx="1069">
                  <c:v>4.7965</c:v>
                </c:pt>
                <c:pt idx="1070">
                  <c:v>4.7961900000000002</c:v>
                </c:pt>
                <c:pt idx="1071">
                  <c:v>4.7960500000000001</c:v>
                </c:pt>
                <c:pt idx="1072">
                  <c:v>4.7961900000000002</c:v>
                </c:pt>
                <c:pt idx="1073">
                  <c:v>4.7962600000000002</c:v>
                </c:pt>
                <c:pt idx="1074">
                  <c:v>4.7958999999999996</c:v>
                </c:pt>
                <c:pt idx="1075">
                  <c:v>4.79582</c:v>
                </c:pt>
                <c:pt idx="1076">
                  <c:v>4.7961</c:v>
                </c:pt>
                <c:pt idx="1077">
                  <c:v>4.7962100000000003</c:v>
                </c:pt>
                <c:pt idx="1078">
                  <c:v>4.7964500000000001</c:v>
                </c:pt>
                <c:pt idx="1079">
                  <c:v>4.7963199999999997</c:v>
                </c:pt>
                <c:pt idx="1080">
                  <c:v>4.7960000000000003</c:v>
                </c:pt>
                <c:pt idx="1081">
                  <c:v>4.79589</c:v>
                </c:pt>
                <c:pt idx="1082">
                  <c:v>4.7955300000000003</c:v>
                </c:pt>
                <c:pt idx="1083">
                  <c:v>4.7955800000000002</c:v>
                </c:pt>
                <c:pt idx="1084">
                  <c:v>4.7957900000000002</c:v>
                </c:pt>
                <c:pt idx="1085">
                  <c:v>4.79589</c:v>
                </c:pt>
                <c:pt idx="1086">
                  <c:v>4.7954299999999996</c:v>
                </c:pt>
                <c:pt idx="1087">
                  <c:v>4.7950900000000001</c:v>
                </c:pt>
                <c:pt idx="1088">
                  <c:v>4.7952599999999999</c:v>
                </c:pt>
                <c:pt idx="1089">
                  <c:v>4.7956599999999998</c:v>
                </c:pt>
                <c:pt idx="1090">
                  <c:v>4.7954100000000004</c:v>
                </c:pt>
                <c:pt idx="1091">
                  <c:v>4.7951800000000002</c:v>
                </c:pt>
                <c:pt idx="1092">
                  <c:v>4.7954699999999999</c:v>
                </c:pt>
                <c:pt idx="1093">
                  <c:v>4.7950799999999996</c:v>
                </c:pt>
                <c:pt idx="1094">
                  <c:v>4.7948199999999996</c:v>
                </c:pt>
                <c:pt idx="1095">
                  <c:v>4.7949999999999999</c:v>
                </c:pt>
                <c:pt idx="1096">
                  <c:v>4.7947600000000001</c:v>
                </c:pt>
                <c:pt idx="1097">
                  <c:v>4.7944500000000003</c:v>
                </c:pt>
                <c:pt idx="1098">
                  <c:v>4.7947499999999996</c:v>
                </c:pt>
                <c:pt idx="1099">
                  <c:v>4.7948399999999998</c:v>
                </c:pt>
                <c:pt idx="1100">
                  <c:v>4.7945000000000002</c:v>
                </c:pt>
                <c:pt idx="1101">
                  <c:v>4.7939600000000002</c:v>
                </c:pt>
                <c:pt idx="1102">
                  <c:v>4.7940399999999999</c:v>
                </c:pt>
                <c:pt idx="1103">
                  <c:v>4.7945000000000002</c:v>
                </c:pt>
                <c:pt idx="1104">
                  <c:v>4.7956700000000003</c:v>
                </c:pt>
                <c:pt idx="1105">
                  <c:v>4.7953799999999998</c:v>
                </c:pt>
                <c:pt idx="1106">
                  <c:v>4.7958400000000001</c:v>
                </c:pt>
                <c:pt idx="1107">
                  <c:v>4.7933899999999996</c:v>
                </c:pt>
                <c:pt idx="1108">
                  <c:v>4.7770999999999999</c:v>
                </c:pt>
                <c:pt idx="1109">
                  <c:v>4.7464700000000004</c:v>
                </c:pt>
                <c:pt idx="1110">
                  <c:v>4.7002499999999996</c:v>
                </c:pt>
                <c:pt idx="1111">
                  <c:v>4.6500599999999999</c:v>
                </c:pt>
                <c:pt idx="1112">
                  <c:v>4.6001099999999999</c:v>
                </c:pt>
                <c:pt idx="1113">
                  <c:v>4.5714600000000001</c:v>
                </c:pt>
                <c:pt idx="1114">
                  <c:v>4.5605099999999998</c:v>
                </c:pt>
                <c:pt idx="1115">
                  <c:v>4.5656499999999998</c:v>
                </c:pt>
                <c:pt idx="1116">
                  <c:v>4.5880799999999997</c:v>
                </c:pt>
                <c:pt idx="1117">
                  <c:v>4.6155799999999996</c:v>
                </c:pt>
                <c:pt idx="1118">
                  <c:v>4.6461699999999997</c:v>
                </c:pt>
                <c:pt idx="1119">
                  <c:v>4.6764599999999996</c:v>
                </c:pt>
                <c:pt idx="1120">
                  <c:v>4.6979800000000003</c:v>
                </c:pt>
                <c:pt idx="1121">
                  <c:v>4.7114599999999998</c:v>
                </c:pt>
                <c:pt idx="1122">
                  <c:v>4.7237600000000004</c:v>
                </c:pt>
                <c:pt idx="1123">
                  <c:v>4.7330399999999999</c:v>
                </c:pt>
                <c:pt idx="1124">
                  <c:v>4.7364499999999996</c:v>
                </c:pt>
                <c:pt idx="1125">
                  <c:v>4.7410199999999998</c:v>
                </c:pt>
                <c:pt idx="1126">
                  <c:v>4.74979</c:v>
                </c:pt>
                <c:pt idx="1127">
                  <c:v>4.7557799999999997</c:v>
                </c:pt>
                <c:pt idx="1128">
                  <c:v>4.7578899999999997</c:v>
                </c:pt>
                <c:pt idx="1129">
                  <c:v>4.7608800000000002</c:v>
                </c:pt>
                <c:pt idx="1130">
                  <c:v>4.76492</c:v>
                </c:pt>
                <c:pt idx="1131">
                  <c:v>4.76877</c:v>
                </c:pt>
                <c:pt idx="1132">
                  <c:v>4.7736999999999998</c:v>
                </c:pt>
                <c:pt idx="1133">
                  <c:v>4.7755799999999997</c:v>
                </c:pt>
                <c:pt idx="1134">
                  <c:v>4.7773300000000001</c:v>
                </c:pt>
                <c:pt idx="1135">
                  <c:v>4.7789900000000003</c:v>
                </c:pt>
                <c:pt idx="1136">
                  <c:v>4.7807300000000001</c:v>
                </c:pt>
                <c:pt idx="1137">
                  <c:v>4.7826700000000004</c:v>
                </c:pt>
                <c:pt idx="1138">
                  <c:v>4.7871100000000002</c:v>
                </c:pt>
                <c:pt idx="1139">
                  <c:v>4.7882800000000003</c:v>
                </c:pt>
                <c:pt idx="1140">
                  <c:v>4.7887899999999997</c:v>
                </c:pt>
                <c:pt idx="1141">
                  <c:v>4.7886800000000003</c:v>
                </c:pt>
                <c:pt idx="1142">
                  <c:v>4.7891199999999996</c:v>
                </c:pt>
                <c:pt idx="1143">
                  <c:v>4.7893699999999999</c:v>
                </c:pt>
                <c:pt idx="1144">
                  <c:v>4.7895300000000001</c:v>
                </c:pt>
                <c:pt idx="1145">
                  <c:v>4.7898800000000001</c:v>
                </c:pt>
                <c:pt idx="1146">
                  <c:v>4.7905300000000004</c:v>
                </c:pt>
                <c:pt idx="1147">
                  <c:v>4.7908400000000002</c:v>
                </c:pt>
                <c:pt idx="1148">
                  <c:v>4.7911900000000003</c:v>
                </c:pt>
                <c:pt idx="1149">
                  <c:v>4.7918099999999999</c:v>
                </c:pt>
                <c:pt idx="1150">
                  <c:v>4.79169</c:v>
                </c:pt>
                <c:pt idx="1151">
                  <c:v>4.7920299999999996</c:v>
                </c:pt>
                <c:pt idx="1152">
                  <c:v>4.7923200000000001</c:v>
                </c:pt>
                <c:pt idx="1153">
                  <c:v>4.7925899999999997</c:v>
                </c:pt>
                <c:pt idx="1154">
                  <c:v>4.79312</c:v>
                </c:pt>
                <c:pt idx="1155">
                  <c:v>4.7935499999999998</c:v>
                </c:pt>
                <c:pt idx="1156">
                  <c:v>4.7934799999999997</c:v>
                </c:pt>
                <c:pt idx="1157">
                  <c:v>4.7933300000000001</c:v>
                </c:pt>
                <c:pt idx="1158">
                  <c:v>4.7932699999999997</c:v>
                </c:pt>
                <c:pt idx="1159">
                  <c:v>4.7931600000000003</c:v>
                </c:pt>
                <c:pt idx="1160">
                  <c:v>4.7932800000000002</c:v>
                </c:pt>
                <c:pt idx="1161">
                  <c:v>4.7936300000000003</c:v>
                </c:pt>
                <c:pt idx="1162">
                  <c:v>4.79352</c:v>
                </c:pt>
                <c:pt idx="1163">
                  <c:v>4.7936300000000003</c:v>
                </c:pt>
                <c:pt idx="1164">
                  <c:v>4.7935699999999999</c:v>
                </c:pt>
                <c:pt idx="1165">
                  <c:v>4.7934200000000002</c:v>
                </c:pt>
                <c:pt idx="1166">
                  <c:v>4.7933300000000001</c:v>
                </c:pt>
                <c:pt idx="1167">
                  <c:v>4.7931999999999997</c:v>
                </c:pt>
                <c:pt idx="1168">
                  <c:v>4.7931600000000003</c:v>
                </c:pt>
                <c:pt idx="1169">
                  <c:v>4.7929700000000004</c:v>
                </c:pt>
                <c:pt idx="1170">
                  <c:v>4.7930299999999999</c:v>
                </c:pt>
                <c:pt idx="1171">
                  <c:v>4.7932300000000003</c:v>
                </c:pt>
                <c:pt idx="1172">
                  <c:v>4.7933000000000003</c:v>
                </c:pt>
                <c:pt idx="1173">
                  <c:v>4.7934400000000004</c:v>
                </c:pt>
                <c:pt idx="1174">
                  <c:v>4.7934999999999999</c:v>
                </c:pt>
                <c:pt idx="1175">
                  <c:v>4.7933700000000004</c:v>
                </c:pt>
                <c:pt idx="1176">
                  <c:v>4.7932899999999998</c:v>
                </c:pt>
                <c:pt idx="1177">
                  <c:v>4.7932600000000001</c:v>
                </c:pt>
                <c:pt idx="1178">
                  <c:v>4.7930999999999999</c:v>
                </c:pt>
                <c:pt idx="1179">
                  <c:v>4.7930299999999999</c:v>
                </c:pt>
                <c:pt idx="1180">
                  <c:v>4.7930700000000002</c:v>
                </c:pt>
                <c:pt idx="1181">
                  <c:v>4.7931400000000002</c:v>
                </c:pt>
                <c:pt idx="1182">
                  <c:v>4.7932800000000002</c:v>
                </c:pt>
                <c:pt idx="1183">
                  <c:v>4.79331</c:v>
                </c:pt>
                <c:pt idx="1184">
                  <c:v>4.7933199999999996</c:v>
                </c:pt>
                <c:pt idx="1185">
                  <c:v>4.7934599999999996</c:v>
                </c:pt>
                <c:pt idx="1186">
                  <c:v>4.7935400000000001</c:v>
                </c:pt>
                <c:pt idx="1187">
                  <c:v>4.7933399999999997</c:v>
                </c:pt>
                <c:pt idx="1188">
                  <c:v>4.7930700000000002</c:v>
                </c:pt>
                <c:pt idx="1189">
                  <c:v>4.79305</c:v>
                </c:pt>
                <c:pt idx="1190">
                  <c:v>4.7931400000000002</c:v>
                </c:pt>
                <c:pt idx="1191">
                  <c:v>4.7930900000000003</c:v>
                </c:pt>
                <c:pt idx="1192">
                  <c:v>4.79298</c:v>
                </c:pt>
                <c:pt idx="1193">
                  <c:v>4.7929599999999999</c:v>
                </c:pt>
                <c:pt idx="1194">
                  <c:v>4.7930400000000004</c:v>
                </c:pt>
                <c:pt idx="1195">
                  <c:v>4.7928800000000003</c:v>
                </c:pt>
                <c:pt idx="1196">
                  <c:v>4.7926599999999997</c:v>
                </c:pt>
                <c:pt idx="1197">
                  <c:v>4.7928300000000004</c:v>
                </c:pt>
                <c:pt idx="1198">
                  <c:v>4.7928899999999999</c:v>
                </c:pt>
                <c:pt idx="1199">
                  <c:v>4.7929399999999998</c:v>
                </c:pt>
                <c:pt idx="1200">
                  <c:v>4.7925599999999999</c:v>
                </c:pt>
                <c:pt idx="1201">
                  <c:v>4.7922700000000003</c:v>
                </c:pt>
                <c:pt idx="1202">
                  <c:v>4.7924100000000003</c:v>
                </c:pt>
                <c:pt idx="1203">
                  <c:v>4.7921399999999998</c:v>
                </c:pt>
                <c:pt idx="1204">
                  <c:v>4.7919200000000002</c:v>
                </c:pt>
                <c:pt idx="1205">
                  <c:v>4.79183</c:v>
                </c:pt>
                <c:pt idx="1206">
                  <c:v>4.7911900000000003</c:v>
                </c:pt>
                <c:pt idx="1207">
                  <c:v>4.7901300000000004</c:v>
                </c:pt>
                <c:pt idx="1208">
                  <c:v>4.7925500000000003</c:v>
                </c:pt>
                <c:pt idx="1209">
                  <c:v>4.7947899999999999</c:v>
                </c:pt>
                <c:pt idx="1210">
                  <c:v>4.7945000000000002</c:v>
                </c:pt>
                <c:pt idx="1211">
                  <c:v>4.7936899999999998</c:v>
                </c:pt>
                <c:pt idx="1212">
                  <c:v>4.7933199999999996</c:v>
                </c:pt>
                <c:pt idx="1213">
                  <c:v>4.7936800000000002</c:v>
                </c:pt>
                <c:pt idx="1214">
                  <c:v>4.7938900000000002</c:v>
                </c:pt>
                <c:pt idx="1215">
                  <c:v>4.7939100000000003</c:v>
                </c:pt>
                <c:pt idx="1216">
                  <c:v>4.7937500000000002</c:v>
                </c:pt>
                <c:pt idx="1217">
                  <c:v>4.7937399999999997</c:v>
                </c:pt>
                <c:pt idx="1218">
                  <c:v>4.7935600000000003</c:v>
                </c:pt>
                <c:pt idx="1219">
                  <c:v>4.7933700000000004</c:v>
                </c:pt>
                <c:pt idx="1220">
                  <c:v>4.7933899999999996</c:v>
                </c:pt>
                <c:pt idx="1221">
                  <c:v>4.7934400000000004</c:v>
                </c:pt>
                <c:pt idx="1222">
                  <c:v>4.79352</c:v>
                </c:pt>
                <c:pt idx="1223">
                  <c:v>4.7937200000000004</c:v>
                </c:pt>
                <c:pt idx="1224">
                  <c:v>4.7937000000000003</c:v>
                </c:pt>
                <c:pt idx="1225">
                  <c:v>4.7934799999999997</c:v>
                </c:pt>
                <c:pt idx="1226">
                  <c:v>4.7932600000000001</c:v>
                </c:pt>
                <c:pt idx="1227">
                  <c:v>4.7933199999999996</c:v>
                </c:pt>
                <c:pt idx="1228">
                  <c:v>4.7933899999999996</c:v>
                </c:pt>
                <c:pt idx="1229">
                  <c:v>4.7933199999999996</c:v>
                </c:pt>
                <c:pt idx="1230">
                  <c:v>4.7932600000000001</c:v>
                </c:pt>
                <c:pt idx="1231">
                  <c:v>4.7931900000000001</c:v>
                </c:pt>
                <c:pt idx="1232">
                  <c:v>4.7931100000000004</c:v>
                </c:pt>
                <c:pt idx="1233">
                  <c:v>4.7932699999999997</c:v>
                </c:pt>
                <c:pt idx="1234">
                  <c:v>4.79338</c:v>
                </c:pt>
                <c:pt idx="1235">
                  <c:v>4.7933300000000001</c:v>
                </c:pt>
                <c:pt idx="1236">
                  <c:v>4.7931699999999999</c:v>
                </c:pt>
                <c:pt idx="1237">
                  <c:v>4.7928699999999997</c:v>
                </c:pt>
                <c:pt idx="1238">
                  <c:v>4.7929000000000004</c:v>
                </c:pt>
                <c:pt idx="1239">
                  <c:v>4.7927299999999997</c:v>
                </c:pt>
                <c:pt idx="1240">
                  <c:v>4.7927900000000001</c:v>
                </c:pt>
                <c:pt idx="1241">
                  <c:v>4.7929599999999999</c:v>
                </c:pt>
                <c:pt idx="1242">
                  <c:v>4.7928300000000004</c:v>
                </c:pt>
                <c:pt idx="1243">
                  <c:v>4.7926900000000003</c:v>
                </c:pt>
                <c:pt idx="1244">
                  <c:v>4.7925899999999997</c:v>
                </c:pt>
                <c:pt idx="1245">
                  <c:v>4.7925300000000002</c:v>
                </c:pt>
                <c:pt idx="1246">
                  <c:v>4.7924499999999997</c:v>
                </c:pt>
                <c:pt idx="1247">
                  <c:v>4.79237</c:v>
                </c:pt>
                <c:pt idx="1248">
                  <c:v>4.7922599999999997</c:v>
                </c:pt>
                <c:pt idx="1249">
                  <c:v>4.7922000000000002</c:v>
                </c:pt>
                <c:pt idx="1250">
                  <c:v>4.7923</c:v>
                </c:pt>
                <c:pt idx="1251">
                  <c:v>4.7922000000000002</c:v>
                </c:pt>
                <c:pt idx="1252">
                  <c:v>4.7922700000000003</c:v>
                </c:pt>
                <c:pt idx="1253">
                  <c:v>4.7924199999999999</c:v>
                </c:pt>
                <c:pt idx="1254">
                  <c:v>4.7923799999999996</c:v>
                </c:pt>
                <c:pt idx="1255">
                  <c:v>4.7920699999999998</c:v>
                </c:pt>
                <c:pt idx="1256">
                  <c:v>4.7923600000000004</c:v>
                </c:pt>
                <c:pt idx="1257">
                  <c:v>4.79209</c:v>
                </c:pt>
                <c:pt idx="1258">
                  <c:v>4.7759299999999998</c:v>
                </c:pt>
                <c:pt idx="1259">
                  <c:v>4.7429699999999997</c:v>
                </c:pt>
                <c:pt idx="1260">
                  <c:v>4.7058099999999996</c:v>
                </c:pt>
                <c:pt idx="1261">
                  <c:v>4.6706500000000002</c:v>
                </c:pt>
                <c:pt idx="1262">
                  <c:v>4.6344900000000004</c:v>
                </c:pt>
                <c:pt idx="1263">
                  <c:v>4.6105200000000002</c:v>
                </c:pt>
                <c:pt idx="1264">
                  <c:v>4.5937599999999996</c:v>
                </c:pt>
                <c:pt idx="1265">
                  <c:v>4.59572</c:v>
                </c:pt>
                <c:pt idx="1266">
                  <c:v>4.6157899999999996</c:v>
                </c:pt>
                <c:pt idx="1267">
                  <c:v>4.6420399999999997</c:v>
                </c:pt>
                <c:pt idx="1268">
                  <c:v>4.6695500000000001</c:v>
                </c:pt>
                <c:pt idx="1269">
                  <c:v>4.6955900000000002</c:v>
                </c:pt>
                <c:pt idx="1270">
                  <c:v>4.71699</c:v>
                </c:pt>
                <c:pt idx="1271">
                  <c:v>4.7318899999999999</c:v>
                </c:pt>
                <c:pt idx="1272">
                  <c:v>4.7418300000000002</c:v>
                </c:pt>
                <c:pt idx="1273">
                  <c:v>4.7482800000000003</c:v>
                </c:pt>
                <c:pt idx="1274">
                  <c:v>4.7490600000000001</c:v>
                </c:pt>
                <c:pt idx="1275">
                  <c:v>4.7543899999999999</c:v>
                </c:pt>
                <c:pt idx="1276">
                  <c:v>4.7574199999999998</c:v>
                </c:pt>
                <c:pt idx="1277">
                  <c:v>4.7606700000000002</c:v>
                </c:pt>
                <c:pt idx="1278">
                  <c:v>4.7672100000000004</c:v>
                </c:pt>
                <c:pt idx="1279">
                  <c:v>4.7676299999999996</c:v>
                </c:pt>
                <c:pt idx="1280">
                  <c:v>4.7704399999999998</c:v>
                </c:pt>
                <c:pt idx="1281">
                  <c:v>4.77433</c:v>
                </c:pt>
                <c:pt idx="1282">
                  <c:v>4.7749699999999997</c:v>
                </c:pt>
                <c:pt idx="1283">
                  <c:v>4.7755299999999998</c:v>
                </c:pt>
                <c:pt idx="1284">
                  <c:v>4.7762799999999999</c:v>
                </c:pt>
                <c:pt idx="1285">
                  <c:v>4.7781799999999999</c:v>
                </c:pt>
                <c:pt idx="1286">
                  <c:v>4.7815799999999999</c:v>
                </c:pt>
                <c:pt idx="1287">
                  <c:v>4.7830199999999996</c:v>
                </c:pt>
                <c:pt idx="1288">
                  <c:v>4.78322</c:v>
                </c:pt>
                <c:pt idx="1289">
                  <c:v>4.7835299999999998</c:v>
                </c:pt>
                <c:pt idx="1290">
                  <c:v>4.7843200000000001</c:v>
                </c:pt>
                <c:pt idx="1291">
                  <c:v>4.7849199999999996</c:v>
                </c:pt>
                <c:pt idx="1292">
                  <c:v>4.78512</c:v>
                </c:pt>
                <c:pt idx="1293">
                  <c:v>4.78538</c:v>
                </c:pt>
                <c:pt idx="1294">
                  <c:v>4.7860800000000001</c:v>
                </c:pt>
                <c:pt idx="1295">
                  <c:v>4.7866999999999997</c:v>
                </c:pt>
                <c:pt idx="1296">
                  <c:v>4.7873599999999996</c:v>
                </c:pt>
                <c:pt idx="1297">
                  <c:v>4.78775</c:v>
                </c:pt>
                <c:pt idx="1298">
                  <c:v>4.7881400000000003</c:v>
                </c:pt>
                <c:pt idx="1299">
                  <c:v>4.7883100000000001</c:v>
                </c:pt>
                <c:pt idx="1300">
                  <c:v>4.7888400000000004</c:v>
                </c:pt>
                <c:pt idx="1301">
                  <c:v>4.7889600000000003</c:v>
                </c:pt>
                <c:pt idx="1302">
                  <c:v>4.7893499999999998</c:v>
                </c:pt>
                <c:pt idx="1303">
                  <c:v>4.7897100000000004</c:v>
                </c:pt>
                <c:pt idx="1304">
                  <c:v>4.7899200000000004</c:v>
                </c:pt>
                <c:pt idx="1305">
                  <c:v>4.79026</c:v>
                </c:pt>
                <c:pt idx="1306">
                  <c:v>4.7905199999999999</c:v>
                </c:pt>
                <c:pt idx="1307">
                  <c:v>4.7905499999999996</c:v>
                </c:pt>
                <c:pt idx="1308">
                  <c:v>4.79061</c:v>
                </c:pt>
                <c:pt idx="1309">
                  <c:v>4.79054</c:v>
                </c:pt>
                <c:pt idx="1310">
                  <c:v>4.7904799999999996</c:v>
                </c:pt>
                <c:pt idx="1311">
                  <c:v>4.7900299999999998</c:v>
                </c:pt>
                <c:pt idx="1312">
                  <c:v>4.7900200000000002</c:v>
                </c:pt>
                <c:pt idx="1313">
                  <c:v>4.7897800000000004</c:v>
                </c:pt>
                <c:pt idx="1314">
                  <c:v>4.7899099999999999</c:v>
                </c:pt>
                <c:pt idx="1315">
                  <c:v>4.7900600000000004</c:v>
                </c:pt>
                <c:pt idx="1316">
                  <c:v>4.7899200000000004</c:v>
                </c:pt>
                <c:pt idx="1317">
                  <c:v>4.7900499999999999</c:v>
                </c:pt>
                <c:pt idx="1318">
                  <c:v>4.7899799999999999</c:v>
                </c:pt>
                <c:pt idx="1319">
                  <c:v>4.7897299999999996</c:v>
                </c:pt>
                <c:pt idx="1320">
                  <c:v>4.7898399999999999</c:v>
                </c:pt>
                <c:pt idx="1321">
                  <c:v>4.7896700000000001</c:v>
                </c:pt>
                <c:pt idx="1322">
                  <c:v>4.7895700000000003</c:v>
                </c:pt>
                <c:pt idx="1323">
                  <c:v>4.7895899999999996</c:v>
                </c:pt>
                <c:pt idx="1324">
                  <c:v>4.7896700000000001</c:v>
                </c:pt>
                <c:pt idx="1325">
                  <c:v>4.7899500000000002</c:v>
                </c:pt>
                <c:pt idx="1326">
                  <c:v>4.78993</c:v>
                </c:pt>
                <c:pt idx="1327">
                  <c:v>4.7899599999999998</c:v>
                </c:pt>
                <c:pt idx="1328">
                  <c:v>4.7903700000000002</c:v>
                </c:pt>
                <c:pt idx="1329">
                  <c:v>4.7905199999999999</c:v>
                </c:pt>
                <c:pt idx="1330">
                  <c:v>4.7905899999999999</c:v>
                </c:pt>
                <c:pt idx="1331">
                  <c:v>4.7907299999999999</c:v>
                </c:pt>
                <c:pt idx="1332">
                  <c:v>4.7907500000000001</c:v>
                </c:pt>
                <c:pt idx="1333">
                  <c:v>4.7910000000000004</c:v>
                </c:pt>
                <c:pt idx="1334">
                  <c:v>4.7910399999999997</c:v>
                </c:pt>
                <c:pt idx="1335">
                  <c:v>4.7911799999999998</c:v>
                </c:pt>
                <c:pt idx="1336">
                  <c:v>4.7907999999999999</c:v>
                </c:pt>
                <c:pt idx="1337">
                  <c:v>4.7906899999999997</c:v>
                </c:pt>
                <c:pt idx="1338">
                  <c:v>4.7910300000000001</c:v>
                </c:pt>
                <c:pt idx="1339">
                  <c:v>4.7913300000000003</c:v>
                </c:pt>
                <c:pt idx="1340">
                  <c:v>4.7909800000000002</c:v>
                </c:pt>
                <c:pt idx="1341">
                  <c:v>4.7903599999999997</c:v>
                </c:pt>
                <c:pt idx="1342">
                  <c:v>4.7905800000000003</c:v>
                </c:pt>
                <c:pt idx="1343">
                  <c:v>4.7911299999999999</c:v>
                </c:pt>
                <c:pt idx="1344">
                  <c:v>4.7914899999999996</c:v>
                </c:pt>
                <c:pt idx="1345">
                  <c:v>4.7918799999999999</c:v>
                </c:pt>
                <c:pt idx="1346">
                  <c:v>4.7917500000000004</c:v>
                </c:pt>
                <c:pt idx="1347">
                  <c:v>4.7914599999999998</c:v>
                </c:pt>
                <c:pt idx="1348">
                  <c:v>4.7912299999999997</c:v>
                </c:pt>
                <c:pt idx="1349">
                  <c:v>4.7912800000000004</c:v>
                </c:pt>
                <c:pt idx="1350">
                  <c:v>4.7912499999999998</c:v>
                </c:pt>
                <c:pt idx="1351">
                  <c:v>4.7911599999999996</c:v>
                </c:pt>
                <c:pt idx="1352">
                  <c:v>4.7911299999999999</c:v>
                </c:pt>
                <c:pt idx="1353">
                  <c:v>4.7908999999999997</c:v>
                </c:pt>
                <c:pt idx="1354">
                  <c:v>4.7907099999999998</c:v>
                </c:pt>
                <c:pt idx="1355">
                  <c:v>4.7906899999999997</c:v>
                </c:pt>
                <c:pt idx="1356">
                  <c:v>4.7907900000000003</c:v>
                </c:pt>
                <c:pt idx="1357">
                  <c:v>4.7906700000000004</c:v>
                </c:pt>
                <c:pt idx="1358">
                  <c:v>4.7905199999999999</c:v>
                </c:pt>
                <c:pt idx="1359">
                  <c:v>4.7903900000000004</c:v>
                </c:pt>
                <c:pt idx="1360">
                  <c:v>4.7902899999999997</c:v>
                </c:pt>
                <c:pt idx="1361">
                  <c:v>4.7903200000000004</c:v>
                </c:pt>
                <c:pt idx="1362">
                  <c:v>4.7904099999999996</c:v>
                </c:pt>
                <c:pt idx="1363">
                  <c:v>4.7904</c:v>
                </c:pt>
                <c:pt idx="1364">
                  <c:v>4.7903000000000002</c:v>
                </c:pt>
                <c:pt idx="1365">
                  <c:v>4.7904600000000004</c:v>
                </c:pt>
                <c:pt idx="1366">
                  <c:v>4.7904600000000004</c:v>
                </c:pt>
                <c:pt idx="1367">
                  <c:v>4.7903799999999999</c:v>
                </c:pt>
                <c:pt idx="1368">
                  <c:v>4.7903900000000004</c:v>
                </c:pt>
                <c:pt idx="1369">
                  <c:v>4.7904099999999996</c:v>
                </c:pt>
                <c:pt idx="1370">
                  <c:v>4.7906000000000004</c:v>
                </c:pt>
                <c:pt idx="1371">
                  <c:v>4.7903900000000004</c:v>
                </c:pt>
                <c:pt idx="1372">
                  <c:v>4.7905300000000004</c:v>
                </c:pt>
                <c:pt idx="1373">
                  <c:v>4.79026</c:v>
                </c:pt>
                <c:pt idx="1374">
                  <c:v>4.7901300000000004</c:v>
                </c:pt>
                <c:pt idx="1375">
                  <c:v>4.7900600000000004</c:v>
                </c:pt>
                <c:pt idx="1376">
                  <c:v>4.7901499999999997</c:v>
                </c:pt>
                <c:pt idx="1377">
                  <c:v>4.7899099999999999</c:v>
                </c:pt>
                <c:pt idx="1378">
                  <c:v>4.7897299999999996</c:v>
                </c:pt>
                <c:pt idx="1379">
                  <c:v>4.7899799999999999</c:v>
                </c:pt>
                <c:pt idx="1380">
                  <c:v>4.7906500000000003</c:v>
                </c:pt>
                <c:pt idx="1381">
                  <c:v>4.79033</c:v>
                </c:pt>
                <c:pt idx="1382">
                  <c:v>4.7907599999999997</c:v>
                </c:pt>
                <c:pt idx="1383">
                  <c:v>4.7907799999999998</c:v>
                </c:pt>
                <c:pt idx="1384">
                  <c:v>4.7905600000000002</c:v>
                </c:pt>
                <c:pt idx="1385">
                  <c:v>4.7906599999999999</c:v>
                </c:pt>
                <c:pt idx="1386">
                  <c:v>4.7908400000000002</c:v>
                </c:pt>
                <c:pt idx="1387">
                  <c:v>4.7908499999999998</c:v>
                </c:pt>
                <c:pt idx="1388">
                  <c:v>4.7905899999999999</c:v>
                </c:pt>
                <c:pt idx="1389">
                  <c:v>4.79054</c:v>
                </c:pt>
                <c:pt idx="1390">
                  <c:v>4.7905699999999998</c:v>
                </c:pt>
                <c:pt idx="1391">
                  <c:v>4.7905499999999996</c:v>
                </c:pt>
                <c:pt idx="1392">
                  <c:v>4.7904099999999996</c:v>
                </c:pt>
                <c:pt idx="1393">
                  <c:v>4.7900900000000002</c:v>
                </c:pt>
                <c:pt idx="1394">
                  <c:v>4.7898699999999996</c:v>
                </c:pt>
                <c:pt idx="1395">
                  <c:v>4.7895399999999997</c:v>
                </c:pt>
                <c:pt idx="1396">
                  <c:v>4.7895000000000003</c:v>
                </c:pt>
                <c:pt idx="1397">
                  <c:v>4.7893699999999999</c:v>
                </c:pt>
                <c:pt idx="1398">
                  <c:v>4.7890499999999996</c:v>
                </c:pt>
                <c:pt idx="1399">
                  <c:v>4.7886800000000003</c:v>
                </c:pt>
                <c:pt idx="1400">
                  <c:v>4.7885299999999997</c:v>
                </c:pt>
                <c:pt idx="1401">
                  <c:v>4.7886100000000003</c:v>
                </c:pt>
                <c:pt idx="1402">
                  <c:v>4.7883399999999998</c:v>
                </c:pt>
                <c:pt idx="1403">
                  <c:v>4.7876099999999999</c:v>
                </c:pt>
                <c:pt idx="1404">
                  <c:v>4.7876200000000004</c:v>
                </c:pt>
                <c:pt idx="1405">
                  <c:v>4.7882499999999997</c:v>
                </c:pt>
                <c:pt idx="1406">
                  <c:v>4.7904099999999996</c:v>
                </c:pt>
                <c:pt idx="1407">
                  <c:v>4.7927</c:v>
                </c:pt>
                <c:pt idx="1408">
                  <c:v>4.7821899999999999</c:v>
                </c:pt>
                <c:pt idx="1409">
                  <c:v>4.7624399999999998</c:v>
                </c:pt>
                <c:pt idx="1410">
                  <c:v>4.7333299999999996</c:v>
                </c:pt>
                <c:pt idx="1411">
                  <c:v>4.7002300000000004</c:v>
                </c:pt>
                <c:pt idx="1412">
                  <c:v>4.6667800000000002</c:v>
                </c:pt>
                <c:pt idx="1413">
                  <c:v>4.6438300000000003</c:v>
                </c:pt>
                <c:pt idx="1414">
                  <c:v>4.6353400000000002</c:v>
                </c:pt>
                <c:pt idx="1415">
                  <c:v>4.6382300000000001</c:v>
                </c:pt>
                <c:pt idx="1416">
                  <c:v>4.65517</c:v>
                </c:pt>
                <c:pt idx="1417">
                  <c:v>4.6791200000000002</c:v>
                </c:pt>
                <c:pt idx="1418">
                  <c:v>4.7003000000000004</c:v>
                </c:pt>
                <c:pt idx="1419">
                  <c:v>4.7200199999999999</c:v>
                </c:pt>
                <c:pt idx="1420">
                  <c:v>4.7375999999999996</c:v>
                </c:pt>
                <c:pt idx="1421">
                  <c:v>4.7489499999999998</c:v>
                </c:pt>
                <c:pt idx="1422">
                  <c:v>4.7537799999999999</c:v>
                </c:pt>
                <c:pt idx="1423">
                  <c:v>4.7613300000000001</c:v>
                </c:pt>
                <c:pt idx="1424">
                  <c:v>4.76654</c:v>
                </c:pt>
                <c:pt idx="1425">
                  <c:v>4.7667799999999998</c:v>
                </c:pt>
                <c:pt idx="1426">
                  <c:v>4.7668799999999996</c:v>
                </c:pt>
                <c:pt idx="1427">
                  <c:v>4.7671900000000003</c:v>
                </c:pt>
                <c:pt idx="1428">
                  <c:v>4.7683400000000002</c:v>
                </c:pt>
                <c:pt idx="1429">
                  <c:v>4.7722800000000003</c:v>
                </c:pt>
                <c:pt idx="1430">
                  <c:v>4.7752299999999996</c:v>
                </c:pt>
                <c:pt idx="1431">
                  <c:v>4.7773199999999996</c:v>
                </c:pt>
                <c:pt idx="1432">
                  <c:v>4.7785799999999998</c:v>
                </c:pt>
                <c:pt idx="1433">
                  <c:v>4.7796500000000002</c:v>
                </c:pt>
                <c:pt idx="1434">
                  <c:v>4.7810499999999996</c:v>
                </c:pt>
                <c:pt idx="1435">
                  <c:v>4.7820600000000004</c:v>
                </c:pt>
                <c:pt idx="1436">
                  <c:v>4.7829100000000002</c:v>
                </c:pt>
                <c:pt idx="1437">
                  <c:v>4.7835700000000001</c:v>
                </c:pt>
                <c:pt idx="1438">
                  <c:v>4.7843999999999998</c:v>
                </c:pt>
                <c:pt idx="1439">
                  <c:v>4.7850200000000003</c:v>
                </c:pt>
                <c:pt idx="1440">
                  <c:v>4.7854900000000002</c:v>
                </c:pt>
                <c:pt idx="1441">
                  <c:v>4.7862600000000004</c:v>
                </c:pt>
                <c:pt idx="1442">
                  <c:v>4.7870699999999999</c:v>
                </c:pt>
                <c:pt idx="1443">
                  <c:v>4.7872500000000002</c:v>
                </c:pt>
                <c:pt idx="1444">
                  <c:v>4.7871699999999997</c:v>
                </c:pt>
                <c:pt idx="1445">
                  <c:v>4.78749</c:v>
                </c:pt>
                <c:pt idx="1446">
                  <c:v>4.7877700000000001</c:v>
                </c:pt>
                <c:pt idx="1447">
                  <c:v>4.7881600000000004</c:v>
                </c:pt>
                <c:pt idx="1448">
                  <c:v>4.7884700000000002</c:v>
                </c:pt>
                <c:pt idx="1449">
                  <c:v>4.7884399999999996</c:v>
                </c:pt>
                <c:pt idx="1450">
                  <c:v>4.7884200000000003</c:v>
                </c:pt>
                <c:pt idx="1451">
                  <c:v>4.7884500000000001</c:v>
                </c:pt>
                <c:pt idx="1452">
                  <c:v>4.7884599999999997</c:v>
                </c:pt>
                <c:pt idx="1453">
                  <c:v>4.7880700000000003</c:v>
                </c:pt>
                <c:pt idx="1454">
                  <c:v>4.7881799999999997</c:v>
                </c:pt>
                <c:pt idx="1455">
                  <c:v>4.7882999999999996</c:v>
                </c:pt>
                <c:pt idx="1456">
                  <c:v>4.7885999999999997</c:v>
                </c:pt>
                <c:pt idx="1457">
                  <c:v>4.7889900000000001</c:v>
                </c:pt>
                <c:pt idx="1458">
                  <c:v>4.7892299999999999</c:v>
                </c:pt>
                <c:pt idx="1459">
                  <c:v>4.7889999999999997</c:v>
                </c:pt>
                <c:pt idx="1460">
                  <c:v>4.78878</c:v>
                </c:pt>
                <c:pt idx="1461">
                  <c:v>4.7886499999999996</c:v>
                </c:pt>
                <c:pt idx="1462">
                  <c:v>4.7885400000000002</c:v>
                </c:pt>
                <c:pt idx="1463">
                  <c:v>4.7885999999999997</c:v>
                </c:pt>
                <c:pt idx="1464">
                  <c:v>4.7887899999999997</c:v>
                </c:pt>
                <c:pt idx="1465">
                  <c:v>4.7887000000000004</c:v>
                </c:pt>
                <c:pt idx="1466">
                  <c:v>4.78878</c:v>
                </c:pt>
                <c:pt idx="1467">
                  <c:v>4.7884799999999998</c:v>
                </c:pt>
                <c:pt idx="1468">
                  <c:v>4.7882699999999998</c:v>
                </c:pt>
                <c:pt idx="1469">
                  <c:v>4.7880099999999999</c:v>
                </c:pt>
                <c:pt idx="1470">
                  <c:v>4.7878600000000002</c:v>
                </c:pt>
                <c:pt idx="1471">
                  <c:v>4.7876200000000004</c:v>
                </c:pt>
                <c:pt idx="1472">
                  <c:v>4.7874100000000004</c:v>
                </c:pt>
                <c:pt idx="1473">
                  <c:v>4.7874400000000001</c:v>
                </c:pt>
                <c:pt idx="1474">
                  <c:v>4.7873700000000001</c:v>
                </c:pt>
                <c:pt idx="1475">
                  <c:v>4.78749</c:v>
                </c:pt>
                <c:pt idx="1476">
                  <c:v>4.7874600000000003</c:v>
                </c:pt>
                <c:pt idx="1477">
                  <c:v>4.7874999999999996</c:v>
                </c:pt>
                <c:pt idx="1478">
                  <c:v>4.78749</c:v>
                </c:pt>
                <c:pt idx="1479">
                  <c:v>4.7874600000000003</c:v>
                </c:pt>
                <c:pt idx="1480">
                  <c:v>4.7875300000000003</c:v>
                </c:pt>
                <c:pt idx="1481">
                  <c:v>4.7875399999999999</c:v>
                </c:pt>
                <c:pt idx="1482">
                  <c:v>4.7878100000000003</c:v>
                </c:pt>
                <c:pt idx="1483">
                  <c:v>4.78803</c:v>
                </c:pt>
                <c:pt idx="1484">
                  <c:v>4.7881200000000002</c:v>
                </c:pt>
                <c:pt idx="1485">
                  <c:v>4.7881600000000004</c:v>
                </c:pt>
                <c:pt idx="1486">
                  <c:v>4.78843</c:v>
                </c:pt>
                <c:pt idx="1487">
                  <c:v>4.7886600000000001</c:v>
                </c:pt>
                <c:pt idx="1488">
                  <c:v>4.7889600000000003</c:v>
                </c:pt>
                <c:pt idx="1489">
                  <c:v>4.7890699999999997</c:v>
                </c:pt>
                <c:pt idx="1490">
                  <c:v>4.7892799999999998</c:v>
                </c:pt>
                <c:pt idx="1491">
                  <c:v>4.7893999999999997</c:v>
                </c:pt>
                <c:pt idx="1492">
                  <c:v>4.7893999999999997</c:v>
                </c:pt>
                <c:pt idx="1493">
                  <c:v>4.7891700000000004</c:v>
                </c:pt>
                <c:pt idx="1494">
                  <c:v>4.7890800000000002</c:v>
                </c:pt>
                <c:pt idx="1495">
                  <c:v>4.7890800000000002</c:v>
                </c:pt>
                <c:pt idx="1496">
                  <c:v>4.7891199999999996</c:v>
                </c:pt>
                <c:pt idx="1497">
                  <c:v>4.7891300000000001</c:v>
                </c:pt>
                <c:pt idx="1498">
                  <c:v>4.7892799999999998</c:v>
                </c:pt>
                <c:pt idx="1499">
                  <c:v>4.7893400000000002</c:v>
                </c:pt>
                <c:pt idx="1500">
                  <c:v>4.78918</c:v>
                </c:pt>
                <c:pt idx="1501">
                  <c:v>4.7891000000000004</c:v>
                </c:pt>
                <c:pt idx="1502">
                  <c:v>4.7889600000000003</c:v>
                </c:pt>
                <c:pt idx="1503">
                  <c:v>4.7887700000000004</c:v>
                </c:pt>
                <c:pt idx="1504">
                  <c:v>4.78864</c:v>
                </c:pt>
                <c:pt idx="1505">
                  <c:v>4.7884500000000001</c:v>
                </c:pt>
                <c:pt idx="1506">
                  <c:v>4.7882699999999998</c:v>
                </c:pt>
                <c:pt idx="1507">
                  <c:v>4.7883199999999997</c:v>
                </c:pt>
                <c:pt idx="1508">
                  <c:v>4.7885999999999997</c:v>
                </c:pt>
                <c:pt idx="1509">
                  <c:v>4.7886800000000003</c:v>
                </c:pt>
                <c:pt idx="1510">
                  <c:v>4.7890699999999997</c:v>
                </c:pt>
                <c:pt idx="1511">
                  <c:v>4.7895099999999999</c:v>
                </c:pt>
                <c:pt idx="1512">
                  <c:v>4.7896599999999996</c:v>
                </c:pt>
                <c:pt idx="1513">
                  <c:v>4.7896599999999996</c:v>
                </c:pt>
                <c:pt idx="1514">
                  <c:v>4.7894199999999998</c:v>
                </c:pt>
                <c:pt idx="1515">
                  <c:v>4.7892700000000001</c:v>
                </c:pt>
                <c:pt idx="1516">
                  <c:v>4.7892099999999997</c:v>
                </c:pt>
                <c:pt idx="1517">
                  <c:v>4.7892799999999998</c:v>
                </c:pt>
                <c:pt idx="1518">
                  <c:v>4.7894500000000004</c:v>
                </c:pt>
                <c:pt idx="1519">
                  <c:v>4.7894500000000004</c:v>
                </c:pt>
                <c:pt idx="1520">
                  <c:v>4.78939</c:v>
                </c:pt>
                <c:pt idx="1521">
                  <c:v>4.78939</c:v>
                </c:pt>
                <c:pt idx="1522">
                  <c:v>4.7894199999999998</c:v>
                </c:pt>
                <c:pt idx="1523">
                  <c:v>4.7894800000000002</c:v>
                </c:pt>
                <c:pt idx="1524">
                  <c:v>4.7894600000000001</c:v>
                </c:pt>
                <c:pt idx="1525">
                  <c:v>4.7892900000000003</c:v>
                </c:pt>
                <c:pt idx="1526">
                  <c:v>4.7891300000000001</c:v>
                </c:pt>
                <c:pt idx="1527">
                  <c:v>4.7890699999999997</c:v>
                </c:pt>
                <c:pt idx="1528">
                  <c:v>4.7890199999999998</c:v>
                </c:pt>
                <c:pt idx="1529">
                  <c:v>4.7889699999999999</c:v>
                </c:pt>
                <c:pt idx="1530">
                  <c:v>4.7890699999999997</c:v>
                </c:pt>
                <c:pt idx="1531">
                  <c:v>4.78911</c:v>
                </c:pt>
                <c:pt idx="1532">
                  <c:v>4.7891599999999999</c:v>
                </c:pt>
                <c:pt idx="1533">
                  <c:v>4.7889499999999998</c:v>
                </c:pt>
                <c:pt idx="1534">
                  <c:v>4.7890699999999997</c:v>
                </c:pt>
                <c:pt idx="1535">
                  <c:v>4.78904</c:v>
                </c:pt>
                <c:pt idx="1536">
                  <c:v>4.78904</c:v>
                </c:pt>
                <c:pt idx="1537">
                  <c:v>4.7890899999999998</c:v>
                </c:pt>
                <c:pt idx="1538">
                  <c:v>4.7891700000000004</c:v>
                </c:pt>
                <c:pt idx="1539">
                  <c:v>4.78925</c:v>
                </c:pt>
                <c:pt idx="1540">
                  <c:v>4.7891300000000001</c:v>
                </c:pt>
                <c:pt idx="1541">
                  <c:v>4.7893100000000004</c:v>
                </c:pt>
                <c:pt idx="1542">
                  <c:v>4.7871600000000001</c:v>
                </c:pt>
                <c:pt idx="1543">
                  <c:v>4.78627</c:v>
                </c:pt>
                <c:pt idx="1544">
                  <c:v>4.7866600000000004</c:v>
                </c:pt>
                <c:pt idx="1545">
                  <c:v>4.7864699999999996</c:v>
                </c:pt>
                <c:pt idx="1546">
                  <c:v>4.7868899999999996</c:v>
                </c:pt>
                <c:pt idx="1547">
                  <c:v>4.7871199999999998</c:v>
                </c:pt>
                <c:pt idx="1548">
                  <c:v>4.7871499999999996</c:v>
                </c:pt>
                <c:pt idx="1549">
                  <c:v>4.7873000000000001</c:v>
                </c:pt>
                <c:pt idx="1550">
                  <c:v>4.7878400000000001</c:v>
                </c:pt>
                <c:pt idx="1551">
                  <c:v>4.7880200000000004</c:v>
                </c:pt>
                <c:pt idx="1552">
                  <c:v>4.78796</c:v>
                </c:pt>
                <c:pt idx="1553">
                  <c:v>4.7880200000000004</c:v>
                </c:pt>
                <c:pt idx="1554">
                  <c:v>4.7879100000000001</c:v>
                </c:pt>
                <c:pt idx="1555">
                  <c:v>4.7883300000000002</c:v>
                </c:pt>
                <c:pt idx="1556">
                  <c:v>4.7893499999999998</c:v>
                </c:pt>
                <c:pt idx="1557">
                  <c:v>4.78904</c:v>
                </c:pt>
                <c:pt idx="1558">
                  <c:v>4.7828600000000003</c:v>
                </c:pt>
                <c:pt idx="1559">
                  <c:v>4.7664299999999997</c:v>
                </c:pt>
                <c:pt idx="1560">
                  <c:v>4.7438000000000002</c:v>
                </c:pt>
                <c:pt idx="1561">
                  <c:v>4.7172799999999997</c:v>
                </c:pt>
                <c:pt idx="1562">
                  <c:v>4.6889099999999999</c:v>
                </c:pt>
                <c:pt idx="1563">
                  <c:v>4.6644199999999998</c:v>
                </c:pt>
                <c:pt idx="1564">
                  <c:v>4.6543099999999997</c:v>
                </c:pt>
                <c:pt idx="1565">
                  <c:v>4.6560300000000003</c:v>
                </c:pt>
                <c:pt idx="1566">
                  <c:v>4.6723299999999997</c:v>
                </c:pt>
                <c:pt idx="1567">
                  <c:v>4.6952400000000001</c:v>
                </c:pt>
                <c:pt idx="1568">
                  <c:v>4.7161999999999997</c:v>
                </c:pt>
                <c:pt idx="1569">
                  <c:v>4.7368800000000002</c:v>
                </c:pt>
                <c:pt idx="1570">
                  <c:v>4.7497199999999999</c:v>
                </c:pt>
                <c:pt idx="1571">
                  <c:v>4.75617</c:v>
                </c:pt>
                <c:pt idx="1572">
                  <c:v>4.7599299999999998</c:v>
                </c:pt>
                <c:pt idx="1573">
                  <c:v>4.7611100000000004</c:v>
                </c:pt>
                <c:pt idx="1574">
                  <c:v>4.7652799999999997</c:v>
                </c:pt>
                <c:pt idx="1575">
                  <c:v>4.7705399999999996</c:v>
                </c:pt>
                <c:pt idx="1576">
                  <c:v>4.7716099999999999</c:v>
                </c:pt>
                <c:pt idx="1577">
                  <c:v>4.77346</c:v>
                </c:pt>
                <c:pt idx="1578">
                  <c:v>4.7742399999999998</c:v>
                </c:pt>
                <c:pt idx="1579">
                  <c:v>4.7749800000000002</c:v>
                </c:pt>
                <c:pt idx="1580">
                  <c:v>4.7757500000000004</c:v>
                </c:pt>
                <c:pt idx="1581">
                  <c:v>4.7819000000000003</c:v>
                </c:pt>
                <c:pt idx="1582">
                  <c:v>4.7820900000000002</c:v>
                </c:pt>
                <c:pt idx="1583">
                  <c:v>4.7813999999999997</c:v>
                </c:pt>
                <c:pt idx="1584">
                  <c:v>4.7817600000000002</c:v>
                </c:pt>
                <c:pt idx="1585">
                  <c:v>4.7825499999999996</c:v>
                </c:pt>
                <c:pt idx="1586">
                  <c:v>4.7830300000000001</c:v>
                </c:pt>
                <c:pt idx="1587">
                  <c:v>4.7835200000000002</c:v>
                </c:pt>
                <c:pt idx="1588">
                  <c:v>4.7837699999999996</c:v>
                </c:pt>
                <c:pt idx="1589">
                  <c:v>4.7840699999999998</c:v>
                </c:pt>
                <c:pt idx="1590">
                  <c:v>4.7846099999999998</c:v>
                </c:pt>
                <c:pt idx="1591">
                  <c:v>4.7850900000000003</c:v>
                </c:pt>
                <c:pt idx="1592">
                  <c:v>4.7854000000000001</c:v>
                </c:pt>
                <c:pt idx="1593">
                  <c:v>4.7860100000000001</c:v>
                </c:pt>
                <c:pt idx="1594">
                  <c:v>4.7865200000000003</c:v>
                </c:pt>
                <c:pt idx="1595">
                  <c:v>4.7868599999999999</c:v>
                </c:pt>
                <c:pt idx="1596">
                  <c:v>4.78714</c:v>
                </c:pt>
                <c:pt idx="1597">
                  <c:v>4.7870600000000003</c:v>
                </c:pt>
                <c:pt idx="1598">
                  <c:v>4.7870299999999997</c:v>
                </c:pt>
                <c:pt idx="1599">
                  <c:v>4.7869400000000004</c:v>
                </c:pt>
                <c:pt idx="1600">
                  <c:v>4.7870699999999999</c:v>
                </c:pt>
                <c:pt idx="1601">
                  <c:v>4.7873299999999999</c:v>
                </c:pt>
                <c:pt idx="1602">
                  <c:v>4.7873099999999997</c:v>
                </c:pt>
                <c:pt idx="1603">
                  <c:v>4.7874800000000004</c:v>
                </c:pt>
                <c:pt idx="1604">
                  <c:v>4.78756</c:v>
                </c:pt>
                <c:pt idx="1605">
                  <c:v>4.7877999999999998</c:v>
                </c:pt>
                <c:pt idx="1606">
                  <c:v>4.7879500000000004</c:v>
                </c:pt>
                <c:pt idx="1607">
                  <c:v>4.7879100000000001</c:v>
                </c:pt>
                <c:pt idx="1608">
                  <c:v>4.7877999999999998</c:v>
                </c:pt>
                <c:pt idx="1609">
                  <c:v>4.7876899999999996</c:v>
                </c:pt>
                <c:pt idx="1610">
                  <c:v>4.7876500000000002</c:v>
                </c:pt>
                <c:pt idx="1611">
                  <c:v>4.7878499999999997</c:v>
                </c:pt>
                <c:pt idx="1612">
                  <c:v>4.7880000000000003</c:v>
                </c:pt>
                <c:pt idx="1613">
                  <c:v>4.7881299999999998</c:v>
                </c:pt>
                <c:pt idx="1614">
                  <c:v>4.7882600000000002</c:v>
                </c:pt>
                <c:pt idx="1615">
                  <c:v>4.7883399999999998</c:v>
                </c:pt>
                <c:pt idx="1616">
                  <c:v>4.7883800000000001</c:v>
                </c:pt>
                <c:pt idx="1617">
                  <c:v>4.7881900000000002</c:v>
                </c:pt>
                <c:pt idx="1618">
                  <c:v>4.7881299999999998</c:v>
                </c:pt>
                <c:pt idx="1619">
                  <c:v>4.7877599999999996</c:v>
                </c:pt>
                <c:pt idx="1620">
                  <c:v>4.7875500000000004</c:v>
                </c:pt>
                <c:pt idx="1621">
                  <c:v>4.78756</c:v>
                </c:pt>
                <c:pt idx="1622">
                  <c:v>4.7872899999999996</c:v>
                </c:pt>
                <c:pt idx="1623">
                  <c:v>4.7870900000000001</c:v>
                </c:pt>
                <c:pt idx="1624">
                  <c:v>4.7870799999999996</c:v>
                </c:pt>
                <c:pt idx="1625">
                  <c:v>4.7868300000000001</c:v>
                </c:pt>
                <c:pt idx="1626">
                  <c:v>4.7866299999999997</c:v>
                </c:pt>
                <c:pt idx="1627">
                  <c:v>4.7861500000000001</c:v>
                </c:pt>
                <c:pt idx="1628">
                  <c:v>4.7857700000000003</c:v>
                </c:pt>
                <c:pt idx="1629">
                  <c:v>4.7860100000000001</c:v>
                </c:pt>
                <c:pt idx="1630">
                  <c:v>4.78627</c:v>
                </c:pt>
                <c:pt idx="1631">
                  <c:v>4.7863100000000003</c:v>
                </c:pt>
                <c:pt idx="1632">
                  <c:v>4.7861000000000002</c:v>
                </c:pt>
                <c:pt idx="1633">
                  <c:v>4.7865799999999998</c:v>
                </c:pt>
                <c:pt idx="1634">
                  <c:v>4.7869999999999999</c:v>
                </c:pt>
                <c:pt idx="1635">
                  <c:v>4.7868199999999996</c:v>
                </c:pt>
                <c:pt idx="1636">
                  <c:v>4.7864899999999997</c:v>
                </c:pt>
                <c:pt idx="1637">
                  <c:v>4.7864699999999996</c:v>
                </c:pt>
                <c:pt idx="1638">
                  <c:v>4.78688</c:v>
                </c:pt>
                <c:pt idx="1639">
                  <c:v>4.7870200000000001</c:v>
                </c:pt>
                <c:pt idx="1640">
                  <c:v>4.78714</c:v>
                </c:pt>
                <c:pt idx="1641">
                  <c:v>4.7870100000000004</c:v>
                </c:pt>
                <c:pt idx="1642">
                  <c:v>4.7867100000000002</c:v>
                </c:pt>
                <c:pt idx="1643">
                  <c:v>4.78667</c:v>
                </c:pt>
                <c:pt idx="1644">
                  <c:v>4.78688</c:v>
                </c:pt>
                <c:pt idx="1645">
                  <c:v>4.7866799999999996</c:v>
                </c:pt>
                <c:pt idx="1646">
                  <c:v>4.7865900000000003</c:v>
                </c:pt>
                <c:pt idx="1647">
                  <c:v>4.7867800000000003</c:v>
                </c:pt>
                <c:pt idx="1648">
                  <c:v>4.7865099999999998</c:v>
                </c:pt>
                <c:pt idx="1649">
                  <c:v>4.7865099999999998</c:v>
                </c:pt>
                <c:pt idx="1650">
                  <c:v>4.7862499999999999</c:v>
                </c:pt>
                <c:pt idx="1651">
                  <c:v>4.7861799999999999</c:v>
                </c:pt>
                <c:pt idx="1652">
                  <c:v>4.7861799999999999</c:v>
                </c:pt>
                <c:pt idx="1653">
                  <c:v>4.7861000000000002</c:v>
                </c:pt>
                <c:pt idx="1654">
                  <c:v>4.7862499999999999</c:v>
                </c:pt>
                <c:pt idx="1655">
                  <c:v>4.7863699999999998</c:v>
                </c:pt>
                <c:pt idx="1656">
                  <c:v>4.7862</c:v>
                </c:pt>
                <c:pt idx="1657">
                  <c:v>4.7861700000000003</c:v>
                </c:pt>
                <c:pt idx="1658">
                  <c:v>4.7862400000000003</c:v>
                </c:pt>
                <c:pt idx="1659">
                  <c:v>4.7861799999999999</c:v>
                </c:pt>
                <c:pt idx="1660">
                  <c:v>4.7862</c:v>
                </c:pt>
                <c:pt idx="1661">
                  <c:v>4.7862099999999996</c:v>
                </c:pt>
                <c:pt idx="1662">
                  <c:v>4.7862200000000001</c:v>
                </c:pt>
                <c:pt idx="1663">
                  <c:v>4.7864599999999999</c:v>
                </c:pt>
                <c:pt idx="1664">
                  <c:v>4.78674</c:v>
                </c:pt>
                <c:pt idx="1665">
                  <c:v>4.7869799999999998</c:v>
                </c:pt>
                <c:pt idx="1666">
                  <c:v>4.7870999999999997</c:v>
                </c:pt>
                <c:pt idx="1667">
                  <c:v>4.78714</c:v>
                </c:pt>
                <c:pt idx="1668">
                  <c:v>4.7872300000000001</c:v>
                </c:pt>
                <c:pt idx="1669">
                  <c:v>4.7870400000000002</c:v>
                </c:pt>
                <c:pt idx="1670">
                  <c:v>4.7867699999999997</c:v>
                </c:pt>
                <c:pt idx="1671">
                  <c:v>4.7865599999999997</c:v>
                </c:pt>
                <c:pt idx="1672">
                  <c:v>4.7864800000000001</c:v>
                </c:pt>
                <c:pt idx="1673">
                  <c:v>4.7870699999999999</c:v>
                </c:pt>
                <c:pt idx="1674">
                  <c:v>4.7866400000000002</c:v>
                </c:pt>
                <c:pt idx="1675">
                  <c:v>4.7856899999999998</c:v>
                </c:pt>
                <c:pt idx="1676">
                  <c:v>4.7857900000000004</c:v>
                </c:pt>
                <c:pt idx="1677">
                  <c:v>4.7865000000000002</c:v>
                </c:pt>
                <c:pt idx="1678">
                  <c:v>4.7881600000000004</c:v>
                </c:pt>
                <c:pt idx="1679">
                  <c:v>4.7883899999999997</c:v>
                </c:pt>
                <c:pt idx="1680">
                  <c:v>4.7881</c:v>
                </c:pt>
                <c:pt idx="1681">
                  <c:v>4.7880700000000003</c:v>
                </c:pt>
                <c:pt idx="1682">
                  <c:v>4.7877000000000001</c:v>
                </c:pt>
                <c:pt idx="1683">
                  <c:v>4.78749</c:v>
                </c:pt>
                <c:pt idx="1684">
                  <c:v>4.78735</c:v>
                </c:pt>
                <c:pt idx="1685">
                  <c:v>4.78735</c:v>
                </c:pt>
                <c:pt idx="1686">
                  <c:v>4.7871300000000003</c:v>
                </c:pt>
                <c:pt idx="1687">
                  <c:v>4.78681</c:v>
                </c:pt>
                <c:pt idx="1688">
                  <c:v>4.7864199999999997</c:v>
                </c:pt>
                <c:pt idx="1689">
                  <c:v>4.7859600000000002</c:v>
                </c:pt>
                <c:pt idx="1690">
                  <c:v>4.7858299999999998</c:v>
                </c:pt>
                <c:pt idx="1691">
                  <c:v>4.7857799999999999</c:v>
                </c:pt>
                <c:pt idx="1692">
                  <c:v>4.7859100000000003</c:v>
                </c:pt>
                <c:pt idx="1693">
                  <c:v>4.7857700000000003</c:v>
                </c:pt>
                <c:pt idx="1694">
                  <c:v>4.7854900000000002</c:v>
                </c:pt>
                <c:pt idx="1695">
                  <c:v>4.7855100000000004</c:v>
                </c:pt>
                <c:pt idx="1696">
                  <c:v>4.7855699999999999</c:v>
                </c:pt>
                <c:pt idx="1697">
                  <c:v>4.7853700000000003</c:v>
                </c:pt>
                <c:pt idx="1698">
                  <c:v>4.7853599999999998</c:v>
                </c:pt>
                <c:pt idx="1699">
                  <c:v>4.7855299999999996</c:v>
                </c:pt>
                <c:pt idx="1700">
                  <c:v>4.7859400000000001</c:v>
                </c:pt>
                <c:pt idx="1701">
                  <c:v>4.78634</c:v>
                </c:pt>
                <c:pt idx="1702">
                  <c:v>4.7871100000000002</c:v>
                </c:pt>
                <c:pt idx="1703">
                  <c:v>4.7876399999999997</c:v>
                </c:pt>
                <c:pt idx="1704">
                  <c:v>4.7877400000000003</c:v>
                </c:pt>
                <c:pt idx="1705">
                  <c:v>4.78803</c:v>
                </c:pt>
                <c:pt idx="1706">
                  <c:v>4.7889999999999997</c:v>
                </c:pt>
                <c:pt idx="1707">
                  <c:v>4.7888900000000003</c:v>
                </c:pt>
                <c:pt idx="1708">
                  <c:v>4.7823599999999997</c:v>
                </c:pt>
                <c:pt idx="1709">
                  <c:v>4.7674300000000001</c:v>
                </c:pt>
                <c:pt idx="1710">
                  <c:v>4.7460399999999998</c:v>
                </c:pt>
                <c:pt idx="1711">
                  <c:v>4.7252599999999996</c:v>
                </c:pt>
                <c:pt idx="1712">
                  <c:v>4.6970099999999997</c:v>
                </c:pt>
                <c:pt idx="1713">
                  <c:v>4.6787200000000002</c:v>
                </c:pt>
                <c:pt idx="1714">
                  <c:v>4.67319</c:v>
                </c:pt>
                <c:pt idx="1715">
                  <c:v>4.6786599999999998</c:v>
                </c:pt>
                <c:pt idx="1716">
                  <c:v>4.69259</c:v>
                </c:pt>
                <c:pt idx="1717">
                  <c:v>4.7093400000000001</c:v>
                </c:pt>
                <c:pt idx="1718">
                  <c:v>4.7278200000000004</c:v>
                </c:pt>
                <c:pt idx="1719">
                  <c:v>4.7424499999999998</c:v>
                </c:pt>
                <c:pt idx="1720">
                  <c:v>4.7580799999999996</c:v>
                </c:pt>
                <c:pt idx="1721">
                  <c:v>4.7653400000000001</c:v>
                </c:pt>
                <c:pt idx="1722">
                  <c:v>4.7681300000000002</c:v>
                </c:pt>
                <c:pt idx="1723">
                  <c:v>4.7723199999999997</c:v>
                </c:pt>
                <c:pt idx="1724">
                  <c:v>4.7741499999999997</c:v>
                </c:pt>
                <c:pt idx="1725">
                  <c:v>4.7749800000000002</c:v>
                </c:pt>
                <c:pt idx="1726">
                  <c:v>4.7752999999999997</c:v>
                </c:pt>
                <c:pt idx="1727">
                  <c:v>4.7762000000000002</c:v>
                </c:pt>
                <c:pt idx="1728">
                  <c:v>4.7772300000000003</c:v>
                </c:pt>
                <c:pt idx="1729">
                  <c:v>4.7779600000000002</c:v>
                </c:pt>
                <c:pt idx="1730">
                  <c:v>4.7786999999999997</c:v>
                </c:pt>
                <c:pt idx="1731">
                  <c:v>4.7795399999999999</c:v>
                </c:pt>
                <c:pt idx="1732">
                  <c:v>4.7797400000000003</c:v>
                </c:pt>
                <c:pt idx="1733">
                  <c:v>4.7801799999999997</c:v>
                </c:pt>
                <c:pt idx="1734">
                  <c:v>4.7809600000000003</c:v>
                </c:pt>
                <c:pt idx="1735">
                  <c:v>4.7817100000000003</c:v>
                </c:pt>
                <c:pt idx="1736">
                  <c:v>4.7825300000000004</c:v>
                </c:pt>
                <c:pt idx="1737">
                  <c:v>4.7831799999999998</c:v>
                </c:pt>
                <c:pt idx="1738">
                  <c:v>4.7834399999999997</c:v>
                </c:pt>
                <c:pt idx="1739">
                  <c:v>4.7839400000000003</c:v>
                </c:pt>
                <c:pt idx="1740">
                  <c:v>4.7844800000000003</c:v>
                </c:pt>
                <c:pt idx="1741">
                  <c:v>4.7844800000000003</c:v>
                </c:pt>
                <c:pt idx="1742">
                  <c:v>4.7851299999999997</c:v>
                </c:pt>
                <c:pt idx="1743">
                  <c:v>4.7841199999999997</c:v>
                </c:pt>
                <c:pt idx="1744">
                  <c:v>4.7819799999999999</c:v>
                </c:pt>
                <c:pt idx="1745">
                  <c:v>4.7817100000000003</c:v>
                </c:pt>
                <c:pt idx="1746">
                  <c:v>4.7820099999999996</c:v>
                </c:pt>
                <c:pt idx="1747">
                  <c:v>4.7823200000000003</c:v>
                </c:pt>
                <c:pt idx="1748">
                  <c:v>4.7831000000000001</c:v>
                </c:pt>
                <c:pt idx="1749">
                  <c:v>4.7833899999999998</c:v>
                </c:pt>
                <c:pt idx="1750">
                  <c:v>4.78376</c:v>
                </c:pt>
                <c:pt idx="1751">
                  <c:v>4.78444</c:v>
                </c:pt>
                <c:pt idx="1752">
                  <c:v>4.7845700000000004</c:v>
                </c:pt>
                <c:pt idx="1753">
                  <c:v>4.7847400000000002</c:v>
                </c:pt>
                <c:pt idx="1754">
                  <c:v>4.7851499999999998</c:v>
                </c:pt>
                <c:pt idx="1755">
                  <c:v>4.7853199999999996</c:v>
                </c:pt>
                <c:pt idx="1756">
                  <c:v>4.78531</c:v>
                </c:pt>
                <c:pt idx="1757">
                  <c:v>4.7854700000000001</c:v>
                </c:pt>
                <c:pt idx="1758">
                  <c:v>4.7858299999999998</c:v>
                </c:pt>
                <c:pt idx="1759">
                  <c:v>4.7858900000000002</c:v>
                </c:pt>
                <c:pt idx="1760">
                  <c:v>4.7858200000000002</c:v>
                </c:pt>
                <c:pt idx="1761">
                  <c:v>4.7858099999999997</c:v>
                </c:pt>
                <c:pt idx="1762">
                  <c:v>4.7858799999999997</c:v>
                </c:pt>
                <c:pt idx="1763">
                  <c:v>4.78613</c:v>
                </c:pt>
                <c:pt idx="1764">
                  <c:v>4.7863100000000003</c:v>
                </c:pt>
                <c:pt idx="1765">
                  <c:v>4.7863499999999997</c:v>
                </c:pt>
                <c:pt idx="1766">
                  <c:v>4.7864899999999997</c:v>
                </c:pt>
                <c:pt idx="1767">
                  <c:v>4.7865799999999998</c:v>
                </c:pt>
                <c:pt idx="1768">
                  <c:v>4.7864000000000004</c:v>
                </c:pt>
                <c:pt idx="1769">
                  <c:v>4.7863800000000003</c:v>
                </c:pt>
                <c:pt idx="1770">
                  <c:v>4.7862600000000004</c:v>
                </c:pt>
                <c:pt idx="1771">
                  <c:v>4.78599</c:v>
                </c:pt>
                <c:pt idx="1772">
                  <c:v>4.7857599999999998</c:v>
                </c:pt>
                <c:pt idx="1773">
                  <c:v>4.7859400000000001</c:v>
                </c:pt>
                <c:pt idx="1774">
                  <c:v>4.7861900000000004</c:v>
                </c:pt>
                <c:pt idx="1775">
                  <c:v>4.7860899999999997</c:v>
                </c:pt>
                <c:pt idx="1776">
                  <c:v>4.7860199999999997</c:v>
                </c:pt>
                <c:pt idx="1777">
                  <c:v>4.7859400000000001</c:v>
                </c:pt>
                <c:pt idx="1778">
                  <c:v>4.7856199999999998</c:v>
                </c:pt>
                <c:pt idx="1779">
                  <c:v>4.7852600000000001</c:v>
                </c:pt>
                <c:pt idx="1780">
                  <c:v>4.7847400000000002</c:v>
                </c:pt>
                <c:pt idx="1781">
                  <c:v>4.7846900000000003</c:v>
                </c:pt>
                <c:pt idx="1782">
                  <c:v>4.78484</c:v>
                </c:pt>
                <c:pt idx="1783">
                  <c:v>4.7847499999999998</c:v>
                </c:pt>
                <c:pt idx="1784">
                  <c:v>4.78451</c:v>
                </c:pt>
                <c:pt idx="1785">
                  <c:v>4.7843799999999996</c:v>
                </c:pt>
                <c:pt idx="1786">
                  <c:v>4.7843799999999996</c:v>
                </c:pt>
                <c:pt idx="1787">
                  <c:v>4.7846599999999997</c:v>
                </c:pt>
                <c:pt idx="1788">
                  <c:v>4.7849199999999996</c:v>
                </c:pt>
                <c:pt idx="1789">
                  <c:v>4.7847900000000001</c:v>
                </c:pt>
                <c:pt idx="1790">
                  <c:v>4.7847099999999996</c:v>
                </c:pt>
                <c:pt idx="1791">
                  <c:v>4.7847600000000003</c:v>
                </c:pt>
                <c:pt idx="1792">
                  <c:v>4.7844499999999996</c:v>
                </c:pt>
                <c:pt idx="1793">
                  <c:v>4.7843499999999999</c:v>
                </c:pt>
                <c:pt idx="1794">
                  <c:v>4.7848300000000004</c:v>
                </c:pt>
                <c:pt idx="1795">
                  <c:v>4.7852899999999998</c:v>
                </c:pt>
                <c:pt idx="1796">
                  <c:v>4.78559</c:v>
                </c:pt>
                <c:pt idx="1797">
                  <c:v>4.7857599999999998</c:v>
                </c:pt>
                <c:pt idx="1798">
                  <c:v>4.78566</c:v>
                </c:pt>
                <c:pt idx="1799">
                  <c:v>4.7838099999999999</c:v>
                </c:pt>
                <c:pt idx="1800">
                  <c:v>4.7835000000000001</c:v>
                </c:pt>
                <c:pt idx="1801">
                  <c:v>4.7840299999999996</c:v>
                </c:pt>
                <c:pt idx="1802">
                  <c:v>4.7839400000000003</c:v>
                </c:pt>
                <c:pt idx="1803">
                  <c:v>4.78383</c:v>
                </c:pt>
                <c:pt idx="1804">
                  <c:v>4.7839</c:v>
                </c:pt>
                <c:pt idx="1805">
                  <c:v>4.7835999999999999</c:v>
                </c:pt>
                <c:pt idx="1806">
                  <c:v>4.7838500000000002</c:v>
                </c:pt>
                <c:pt idx="1807">
                  <c:v>4.7838599999999998</c:v>
                </c:pt>
                <c:pt idx="1808">
                  <c:v>4.7840699999999998</c:v>
                </c:pt>
                <c:pt idx="1809">
                  <c:v>4.7839099999999997</c:v>
                </c:pt>
                <c:pt idx="1810">
                  <c:v>4.7838700000000003</c:v>
                </c:pt>
                <c:pt idx="1811">
                  <c:v>4.7839600000000004</c:v>
                </c:pt>
                <c:pt idx="1812">
                  <c:v>4.7839499999999999</c:v>
                </c:pt>
                <c:pt idx="1813">
                  <c:v>4.7836100000000004</c:v>
                </c:pt>
                <c:pt idx="1814">
                  <c:v>4.7840299999999996</c:v>
                </c:pt>
                <c:pt idx="1815">
                  <c:v>4.7845700000000004</c:v>
                </c:pt>
                <c:pt idx="1816">
                  <c:v>4.78484</c:v>
                </c:pt>
                <c:pt idx="1817">
                  <c:v>4.78545</c:v>
                </c:pt>
                <c:pt idx="1818">
                  <c:v>4.7858599999999996</c:v>
                </c:pt>
                <c:pt idx="1819">
                  <c:v>4.7857399999999997</c:v>
                </c:pt>
                <c:pt idx="1820">
                  <c:v>4.7857700000000003</c:v>
                </c:pt>
                <c:pt idx="1821">
                  <c:v>4.7860500000000004</c:v>
                </c:pt>
                <c:pt idx="1822">
                  <c:v>4.7861099999999999</c:v>
                </c:pt>
                <c:pt idx="1823">
                  <c:v>4.78606</c:v>
                </c:pt>
                <c:pt idx="1824">
                  <c:v>4.7861200000000004</c:v>
                </c:pt>
                <c:pt idx="1825">
                  <c:v>4.7864199999999997</c:v>
                </c:pt>
                <c:pt idx="1826">
                  <c:v>4.7865399999999996</c:v>
                </c:pt>
                <c:pt idx="1827">
                  <c:v>4.7864599999999999</c:v>
                </c:pt>
                <c:pt idx="1828">
                  <c:v>4.7864599999999999</c:v>
                </c:pt>
                <c:pt idx="1829">
                  <c:v>4.78634</c:v>
                </c:pt>
                <c:pt idx="1830">
                  <c:v>4.7862799999999996</c:v>
                </c:pt>
                <c:pt idx="1831">
                  <c:v>4.7861000000000002</c:v>
                </c:pt>
                <c:pt idx="1832">
                  <c:v>4.7859499999999997</c:v>
                </c:pt>
                <c:pt idx="1833">
                  <c:v>4.7859100000000003</c:v>
                </c:pt>
                <c:pt idx="1834">
                  <c:v>4.7860500000000004</c:v>
                </c:pt>
                <c:pt idx="1835">
                  <c:v>4.7861599999999997</c:v>
                </c:pt>
                <c:pt idx="1836">
                  <c:v>4.7862600000000004</c:v>
                </c:pt>
                <c:pt idx="1837">
                  <c:v>4.7862499999999999</c:v>
                </c:pt>
                <c:pt idx="1838">
                  <c:v>4.7864300000000002</c:v>
                </c:pt>
                <c:pt idx="1839">
                  <c:v>4.7863499999999997</c:v>
                </c:pt>
                <c:pt idx="1840">
                  <c:v>4.7863100000000003</c:v>
                </c:pt>
                <c:pt idx="1841">
                  <c:v>4.78627</c:v>
                </c:pt>
                <c:pt idx="1842">
                  <c:v>4.7862099999999996</c:v>
                </c:pt>
                <c:pt idx="1843">
                  <c:v>4.7860399999999998</c:v>
                </c:pt>
                <c:pt idx="1844">
                  <c:v>4.7859299999999996</c:v>
                </c:pt>
                <c:pt idx="1845">
                  <c:v>4.7860100000000001</c:v>
                </c:pt>
                <c:pt idx="1846">
                  <c:v>4.7862200000000001</c:v>
                </c:pt>
                <c:pt idx="1847">
                  <c:v>4.7864899999999997</c:v>
                </c:pt>
                <c:pt idx="1848">
                  <c:v>4.7866</c:v>
                </c:pt>
                <c:pt idx="1849">
                  <c:v>4.7863499999999997</c:v>
                </c:pt>
                <c:pt idx="1850">
                  <c:v>4.78606</c:v>
                </c:pt>
                <c:pt idx="1851">
                  <c:v>4.7855999999999996</c:v>
                </c:pt>
                <c:pt idx="1852">
                  <c:v>4.7851299999999997</c:v>
                </c:pt>
                <c:pt idx="1853">
                  <c:v>4.7845300000000002</c:v>
                </c:pt>
                <c:pt idx="1854">
                  <c:v>4.78444</c:v>
                </c:pt>
                <c:pt idx="1855">
                  <c:v>4.7839400000000003</c:v>
                </c:pt>
                <c:pt idx="1856">
                  <c:v>4.7827999999999999</c:v>
                </c:pt>
                <c:pt idx="1857">
                  <c:v>4.7850200000000003</c:v>
                </c:pt>
                <c:pt idx="1858">
                  <c:v>4.7845199999999997</c:v>
                </c:pt>
                <c:pt idx="1859">
                  <c:v>4.7702200000000001</c:v>
                </c:pt>
                <c:pt idx="1860">
                  <c:v>4.7511700000000001</c:v>
                </c:pt>
                <c:pt idx="1861">
                  <c:v>4.7311800000000002</c:v>
                </c:pt>
                <c:pt idx="1862">
                  <c:v>4.7112499999999997</c:v>
                </c:pt>
                <c:pt idx="1863">
                  <c:v>4.69299</c:v>
                </c:pt>
                <c:pt idx="1864">
                  <c:v>4.6870000000000003</c:v>
                </c:pt>
                <c:pt idx="1865">
                  <c:v>4.6867299999999998</c:v>
                </c:pt>
                <c:pt idx="1866">
                  <c:v>4.6972100000000001</c:v>
                </c:pt>
                <c:pt idx="1867">
                  <c:v>4.7104799999999996</c:v>
                </c:pt>
                <c:pt idx="1868">
                  <c:v>4.7301000000000002</c:v>
                </c:pt>
                <c:pt idx="1869">
                  <c:v>4.7505199999999999</c:v>
                </c:pt>
                <c:pt idx="1870">
                  <c:v>4.7652200000000002</c:v>
                </c:pt>
                <c:pt idx="1871">
                  <c:v>4.7721799999999996</c:v>
                </c:pt>
                <c:pt idx="1872">
                  <c:v>4.7742100000000001</c:v>
                </c:pt>
                <c:pt idx="1873">
                  <c:v>4.7743700000000002</c:v>
                </c:pt>
                <c:pt idx="1874">
                  <c:v>4.7748799999999996</c:v>
                </c:pt>
                <c:pt idx="1875">
                  <c:v>4.7751700000000001</c:v>
                </c:pt>
                <c:pt idx="1876">
                  <c:v>4.7760300000000004</c:v>
                </c:pt>
                <c:pt idx="1877">
                  <c:v>4.7768899999999999</c:v>
                </c:pt>
                <c:pt idx="1878">
                  <c:v>4.7775699999999999</c:v>
                </c:pt>
                <c:pt idx="1879">
                  <c:v>4.7782799999999996</c:v>
                </c:pt>
                <c:pt idx="1880">
                  <c:v>4.77902</c:v>
                </c:pt>
                <c:pt idx="1881">
                  <c:v>4.7791499999999996</c:v>
                </c:pt>
                <c:pt idx="1882">
                  <c:v>4.7795100000000001</c:v>
                </c:pt>
                <c:pt idx="1883">
                  <c:v>4.7800900000000004</c:v>
                </c:pt>
                <c:pt idx="1884">
                  <c:v>4.78064</c:v>
                </c:pt>
                <c:pt idx="1885">
                  <c:v>4.7813800000000004</c:v>
                </c:pt>
                <c:pt idx="1886">
                  <c:v>4.7818199999999997</c:v>
                </c:pt>
                <c:pt idx="1887">
                  <c:v>4.7820400000000003</c:v>
                </c:pt>
                <c:pt idx="1888">
                  <c:v>4.78207</c:v>
                </c:pt>
                <c:pt idx="1889">
                  <c:v>4.7822199999999997</c:v>
                </c:pt>
                <c:pt idx="1890">
                  <c:v>4.7828600000000003</c:v>
                </c:pt>
                <c:pt idx="1891">
                  <c:v>4.78301</c:v>
                </c:pt>
                <c:pt idx="1892">
                  <c:v>4.7831799999999998</c:v>
                </c:pt>
                <c:pt idx="1893">
                  <c:v>4.7835200000000002</c:v>
                </c:pt>
                <c:pt idx="1894">
                  <c:v>4.7836400000000001</c:v>
                </c:pt>
                <c:pt idx="1895">
                  <c:v>4.7835900000000002</c:v>
                </c:pt>
                <c:pt idx="1896">
                  <c:v>4.78369</c:v>
                </c:pt>
                <c:pt idx="1897">
                  <c:v>4.7840999999999996</c:v>
                </c:pt>
                <c:pt idx="1898">
                  <c:v>4.7843099999999996</c:v>
                </c:pt>
                <c:pt idx="1899">
                  <c:v>4.7843200000000001</c:v>
                </c:pt>
                <c:pt idx="1900">
                  <c:v>4.78423</c:v>
                </c:pt>
                <c:pt idx="1901">
                  <c:v>4.7842399999999996</c:v>
                </c:pt>
                <c:pt idx="1902">
                  <c:v>4.7840800000000003</c:v>
                </c:pt>
                <c:pt idx="1903">
                  <c:v>4.7839200000000002</c:v>
                </c:pt>
                <c:pt idx="1904">
                  <c:v>4.7837699999999996</c:v>
                </c:pt>
                <c:pt idx="1905">
                  <c:v>4.7837300000000003</c:v>
                </c:pt>
                <c:pt idx="1906">
                  <c:v>4.7838000000000003</c:v>
                </c:pt>
                <c:pt idx="1907">
                  <c:v>4.7838599999999998</c:v>
                </c:pt>
                <c:pt idx="1908">
                  <c:v>4.7838399999999996</c:v>
                </c:pt>
                <c:pt idx="1909">
                  <c:v>4.7838700000000003</c:v>
                </c:pt>
                <c:pt idx="1910">
                  <c:v>4.7836800000000004</c:v>
                </c:pt>
                <c:pt idx="1911">
                  <c:v>4.7835999999999999</c:v>
                </c:pt>
                <c:pt idx="1912">
                  <c:v>4.7836100000000004</c:v>
                </c:pt>
                <c:pt idx="1913">
                  <c:v>4.7835999999999999</c:v>
                </c:pt>
                <c:pt idx="1914">
                  <c:v>4.78369</c:v>
                </c:pt>
                <c:pt idx="1915">
                  <c:v>4.7837800000000001</c:v>
                </c:pt>
                <c:pt idx="1916">
                  <c:v>4.7838700000000003</c:v>
                </c:pt>
                <c:pt idx="1917">
                  <c:v>4.7839999999999998</c:v>
                </c:pt>
                <c:pt idx="1918">
                  <c:v>4.78416</c:v>
                </c:pt>
                <c:pt idx="1919">
                  <c:v>4.7843900000000001</c:v>
                </c:pt>
                <c:pt idx="1920">
                  <c:v>4.7844800000000003</c:v>
                </c:pt>
                <c:pt idx="1921">
                  <c:v>4.7843200000000001</c:v>
                </c:pt>
                <c:pt idx="1922">
                  <c:v>4.7843400000000003</c:v>
                </c:pt>
                <c:pt idx="1923">
                  <c:v>4.7842900000000004</c:v>
                </c:pt>
                <c:pt idx="1924">
                  <c:v>4.7843400000000003</c:v>
                </c:pt>
                <c:pt idx="1925">
                  <c:v>4.78437</c:v>
                </c:pt>
                <c:pt idx="1926">
                  <c:v>4.7844699999999998</c:v>
                </c:pt>
                <c:pt idx="1927">
                  <c:v>4.7844100000000003</c:v>
                </c:pt>
                <c:pt idx="1928">
                  <c:v>4.7845300000000002</c:v>
                </c:pt>
                <c:pt idx="1929">
                  <c:v>4.7848199999999999</c:v>
                </c:pt>
                <c:pt idx="1930">
                  <c:v>4.7848600000000001</c:v>
                </c:pt>
                <c:pt idx="1931">
                  <c:v>4.7848899999999999</c:v>
                </c:pt>
                <c:pt idx="1932">
                  <c:v>4.7848300000000004</c:v>
                </c:pt>
                <c:pt idx="1933">
                  <c:v>4.7848699999999997</c:v>
                </c:pt>
                <c:pt idx="1934">
                  <c:v>4.7849199999999996</c:v>
                </c:pt>
                <c:pt idx="1935">
                  <c:v>4.7848499999999996</c:v>
                </c:pt>
                <c:pt idx="1936">
                  <c:v>4.7847400000000002</c:v>
                </c:pt>
                <c:pt idx="1937">
                  <c:v>4.7847900000000001</c:v>
                </c:pt>
                <c:pt idx="1938">
                  <c:v>4.7847799999999996</c:v>
                </c:pt>
                <c:pt idx="1939">
                  <c:v>4.7845899999999997</c:v>
                </c:pt>
                <c:pt idx="1940">
                  <c:v>4.7846399999999996</c:v>
                </c:pt>
                <c:pt idx="1941">
                  <c:v>4.7846399999999996</c:v>
                </c:pt>
                <c:pt idx="1942">
                  <c:v>4.7846700000000002</c:v>
                </c:pt>
                <c:pt idx="1943">
                  <c:v>4.7845700000000004</c:v>
                </c:pt>
                <c:pt idx="1944">
                  <c:v>4.7845000000000004</c:v>
                </c:pt>
                <c:pt idx="1945">
                  <c:v>4.7843600000000004</c:v>
                </c:pt>
                <c:pt idx="1946">
                  <c:v>4.7841399999999998</c:v>
                </c:pt>
                <c:pt idx="1947">
                  <c:v>4.7841100000000001</c:v>
                </c:pt>
                <c:pt idx="1948">
                  <c:v>4.7842399999999996</c:v>
                </c:pt>
                <c:pt idx="1949">
                  <c:v>4.7843799999999996</c:v>
                </c:pt>
                <c:pt idx="1950">
                  <c:v>4.7843600000000004</c:v>
                </c:pt>
                <c:pt idx="1951">
                  <c:v>4.7844499999999996</c:v>
                </c:pt>
                <c:pt idx="1952">
                  <c:v>4.7845199999999997</c:v>
                </c:pt>
                <c:pt idx="1953">
                  <c:v>4.7844600000000002</c:v>
                </c:pt>
                <c:pt idx="1954">
                  <c:v>4.7844600000000002</c:v>
                </c:pt>
                <c:pt idx="1955">
                  <c:v>4.7846900000000003</c:v>
                </c:pt>
                <c:pt idx="1956">
                  <c:v>4.7846399999999996</c:v>
                </c:pt>
                <c:pt idx="1957">
                  <c:v>4.7847</c:v>
                </c:pt>
                <c:pt idx="1958">
                  <c:v>4.7848499999999996</c:v>
                </c:pt>
                <c:pt idx="1959">
                  <c:v>4.7848899999999999</c:v>
                </c:pt>
                <c:pt idx="1960">
                  <c:v>4.78477</c:v>
                </c:pt>
                <c:pt idx="1961">
                  <c:v>4.7847400000000002</c:v>
                </c:pt>
                <c:pt idx="1962">
                  <c:v>4.7848300000000004</c:v>
                </c:pt>
                <c:pt idx="1963">
                  <c:v>4.7850299999999999</c:v>
                </c:pt>
                <c:pt idx="1964">
                  <c:v>4.7849899999999996</c:v>
                </c:pt>
                <c:pt idx="1965">
                  <c:v>4.78505</c:v>
                </c:pt>
                <c:pt idx="1966">
                  <c:v>4.7849300000000001</c:v>
                </c:pt>
                <c:pt idx="1967">
                  <c:v>4.7848300000000004</c:v>
                </c:pt>
                <c:pt idx="1968">
                  <c:v>4.7847999999999997</c:v>
                </c:pt>
                <c:pt idx="1969">
                  <c:v>4.7849199999999996</c:v>
                </c:pt>
                <c:pt idx="1970">
                  <c:v>4.78512</c:v>
                </c:pt>
                <c:pt idx="1971">
                  <c:v>4.7851299999999997</c:v>
                </c:pt>
                <c:pt idx="1972">
                  <c:v>4.7851299999999997</c:v>
                </c:pt>
                <c:pt idx="1973">
                  <c:v>4.7852600000000001</c:v>
                </c:pt>
                <c:pt idx="1974">
                  <c:v>4.7850000000000001</c:v>
                </c:pt>
                <c:pt idx="1975">
                  <c:v>4.78484</c:v>
                </c:pt>
                <c:pt idx="1976">
                  <c:v>4.7846399999999996</c:v>
                </c:pt>
                <c:pt idx="1977">
                  <c:v>4.7846700000000002</c:v>
                </c:pt>
                <c:pt idx="1978">
                  <c:v>4.7849000000000004</c:v>
                </c:pt>
                <c:pt idx="1979">
                  <c:v>4.7849000000000004</c:v>
                </c:pt>
                <c:pt idx="1980">
                  <c:v>4.7847400000000002</c:v>
                </c:pt>
                <c:pt idx="1981">
                  <c:v>4.7843200000000001</c:v>
                </c:pt>
                <c:pt idx="1982">
                  <c:v>4.7845199999999997</c:v>
                </c:pt>
                <c:pt idx="1983">
                  <c:v>4.7844300000000004</c:v>
                </c:pt>
                <c:pt idx="1984">
                  <c:v>4.7839999999999998</c:v>
                </c:pt>
                <c:pt idx="1985">
                  <c:v>4.7838200000000004</c:v>
                </c:pt>
                <c:pt idx="1986">
                  <c:v>4.7840400000000001</c:v>
                </c:pt>
                <c:pt idx="1987">
                  <c:v>4.7841100000000001</c:v>
                </c:pt>
                <c:pt idx="1988">
                  <c:v>4.7837899999999998</c:v>
                </c:pt>
                <c:pt idx="1989">
                  <c:v>4.7842500000000001</c:v>
                </c:pt>
                <c:pt idx="1990">
                  <c:v>4.7844800000000003</c:v>
                </c:pt>
                <c:pt idx="1991">
                  <c:v>4.7844499999999996</c:v>
                </c:pt>
                <c:pt idx="1992">
                  <c:v>4.7845899999999997</c:v>
                </c:pt>
                <c:pt idx="1993">
                  <c:v>4.7844899999999999</c:v>
                </c:pt>
                <c:pt idx="1994">
                  <c:v>4.7845899999999997</c:v>
                </c:pt>
                <c:pt idx="1995">
                  <c:v>4.7846599999999997</c:v>
                </c:pt>
                <c:pt idx="1996">
                  <c:v>4.7844800000000003</c:v>
                </c:pt>
                <c:pt idx="1997">
                  <c:v>4.78484</c:v>
                </c:pt>
                <c:pt idx="1998">
                  <c:v>4.7850799999999998</c:v>
                </c:pt>
                <c:pt idx="1999">
                  <c:v>4.7850700000000002</c:v>
                </c:pt>
                <c:pt idx="2000">
                  <c:v>4.7853300000000001</c:v>
                </c:pt>
                <c:pt idx="2001">
                  <c:v>4.7868000000000004</c:v>
                </c:pt>
                <c:pt idx="2002">
                  <c:v>4.78531</c:v>
                </c:pt>
                <c:pt idx="2003">
                  <c:v>4.78</c:v>
                </c:pt>
                <c:pt idx="2004">
                  <c:v>4.7805299999999997</c:v>
                </c:pt>
                <c:pt idx="2005">
                  <c:v>4.7823799999999999</c:v>
                </c:pt>
                <c:pt idx="2006">
                  <c:v>4.7827599999999997</c:v>
                </c:pt>
              </c:numCache>
            </c:numRef>
          </c:yVal>
          <c:smooth val="1"/>
          <c:extLst>
            <c:ext xmlns:c16="http://schemas.microsoft.com/office/drawing/2014/chart" uri="{C3380CC4-5D6E-409C-BE32-E72D297353CC}">
              <c16:uniqueId val="{00000000-EE6B-403A-8396-75ABFABAED83}"/>
            </c:ext>
          </c:extLst>
        </c:ser>
        <c:ser>
          <c:idx val="1"/>
          <c:order val="1"/>
          <c:spPr>
            <a:ln w="19050" cap="rnd">
              <a:solidFill>
                <a:srgbClr val="FF0000"/>
              </a:solidFill>
              <a:round/>
            </a:ln>
            <a:effectLst/>
          </c:spPr>
          <c:marker>
            <c:symbol val="none"/>
          </c:marker>
          <c:dPt>
            <c:idx val="74"/>
            <c:marker>
              <c:symbol val="none"/>
            </c:marker>
            <c:bubble3D val="0"/>
            <c:extLst>
              <c:ext xmlns:c16="http://schemas.microsoft.com/office/drawing/2014/chart" uri="{C3380CC4-5D6E-409C-BE32-E72D297353CC}">
                <c16:uniqueId val="{00000001-EE6B-403A-8396-75ABFABAED83}"/>
              </c:ext>
            </c:extLst>
          </c:dPt>
          <c:xVal>
            <c:numRef>
              <c:f>Ade.csv!$C$2:$C$336</c:f>
              <c:numCache>
                <c:formatCode>General</c:formatCode>
                <c:ptCount val="335"/>
                <c:pt idx="0">
                  <c:v>8.3333000000000004E-2</c:v>
                </c:pt>
                <c:pt idx="1">
                  <c:v>0.18343300000000001</c:v>
                </c:pt>
                <c:pt idx="2">
                  <c:v>0.28353299999999998</c:v>
                </c:pt>
                <c:pt idx="3">
                  <c:v>0.383633</c:v>
                </c:pt>
                <c:pt idx="4">
                  <c:v>0.48373300000000002</c:v>
                </c:pt>
                <c:pt idx="5">
                  <c:v>0.58383200000000002</c:v>
                </c:pt>
                <c:pt idx="6">
                  <c:v>0.68393199999999998</c:v>
                </c:pt>
                <c:pt idx="7">
                  <c:v>0.78403199999999995</c:v>
                </c:pt>
                <c:pt idx="8">
                  <c:v>0.88413200000000003</c:v>
                </c:pt>
                <c:pt idx="9">
                  <c:v>0.984232</c:v>
                </c:pt>
                <c:pt idx="10">
                  <c:v>1.0843309999999999</c:v>
                </c:pt>
                <c:pt idx="11">
                  <c:v>1.184431</c:v>
                </c:pt>
                <c:pt idx="12">
                  <c:v>1.2845310000000001</c:v>
                </c:pt>
                <c:pt idx="13">
                  <c:v>1.3846309999999999</c:v>
                </c:pt>
                <c:pt idx="14">
                  <c:v>1.484731</c:v>
                </c:pt>
                <c:pt idx="15">
                  <c:v>1.58483</c:v>
                </c:pt>
                <c:pt idx="16">
                  <c:v>1.68493</c:v>
                </c:pt>
                <c:pt idx="17">
                  <c:v>1.7850299999999999</c:v>
                </c:pt>
                <c:pt idx="18">
                  <c:v>1.88513</c:v>
                </c:pt>
                <c:pt idx="19">
                  <c:v>1.9852300000000001</c:v>
                </c:pt>
                <c:pt idx="20">
                  <c:v>2.0853290000000002</c:v>
                </c:pt>
                <c:pt idx="21">
                  <c:v>2.1854290000000001</c:v>
                </c:pt>
                <c:pt idx="22">
                  <c:v>2.2855289999999999</c:v>
                </c:pt>
                <c:pt idx="23">
                  <c:v>2.3856290000000002</c:v>
                </c:pt>
                <c:pt idx="24">
                  <c:v>2.4857290000000001</c:v>
                </c:pt>
                <c:pt idx="25">
                  <c:v>2.5858279999999998</c:v>
                </c:pt>
                <c:pt idx="26">
                  <c:v>2.6859280000000001</c:v>
                </c:pt>
                <c:pt idx="27">
                  <c:v>2.7860279999999999</c:v>
                </c:pt>
                <c:pt idx="28">
                  <c:v>2.8861279999999998</c:v>
                </c:pt>
                <c:pt idx="29">
                  <c:v>2.9862280000000001</c:v>
                </c:pt>
                <c:pt idx="30">
                  <c:v>3.0863269999999998</c:v>
                </c:pt>
                <c:pt idx="31">
                  <c:v>3.1864270000000001</c:v>
                </c:pt>
                <c:pt idx="32">
                  <c:v>3.286527</c:v>
                </c:pt>
                <c:pt idx="33">
                  <c:v>3.3866269999999998</c:v>
                </c:pt>
                <c:pt idx="34">
                  <c:v>3.4867270000000001</c:v>
                </c:pt>
                <c:pt idx="35">
                  <c:v>3.5868259999999998</c:v>
                </c:pt>
                <c:pt idx="36">
                  <c:v>3.6869260000000001</c:v>
                </c:pt>
                <c:pt idx="37">
                  <c:v>3.787026</c:v>
                </c:pt>
                <c:pt idx="38">
                  <c:v>3.8871259999999999</c:v>
                </c:pt>
                <c:pt idx="39">
                  <c:v>3.9872260000000002</c:v>
                </c:pt>
                <c:pt idx="40">
                  <c:v>4.0873249999999999</c:v>
                </c:pt>
                <c:pt idx="41">
                  <c:v>4.1874250000000002</c:v>
                </c:pt>
                <c:pt idx="42">
                  <c:v>4.2875249999999996</c:v>
                </c:pt>
                <c:pt idx="43">
                  <c:v>4.3876249999999999</c:v>
                </c:pt>
                <c:pt idx="44">
                  <c:v>4.4877250000000002</c:v>
                </c:pt>
                <c:pt idx="45">
                  <c:v>4.5878240000000003</c:v>
                </c:pt>
                <c:pt idx="46">
                  <c:v>4.6879239999999998</c:v>
                </c:pt>
                <c:pt idx="47">
                  <c:v>4.7880240000000001</c:v>
                </c:pt>
                <c:pt idx="48">
                  <c:v>4.8881240000000004</c:v>
                </c:pt>
                <c:pt idx="49">
                  <c:v>4.9882239999999998</c:v>
                </c:pt>
                <c:pt idx="50">
                  <c:v>5.0883229999999999</c:v>
                </c:pt>
                <c:pt idx="51">
                  <c:v>5.1884230000000002</c:v>
                </c:pt>
                <c:pt idx="52">
                  <c:v>5.2885229999999996</c:v>
                </c:pt>
                <c:pt idx="53">
                  <c:v>5.3886229999999999</c:v>
                </c:pt>
                <c:pt idx="54">
                  <c:v>5.4887230000000002</c:v>
                </c:pt>
                <c:pt idx="55">
                  <c:v>5.5888220000000004</c:v>
                </c:pt>
                <c:pt idx="56">
                  <c:v>5.6889219999999998</c:v>
                </c:pt>
                <c:pt idx="57">
                  <c:v>5.7890220000000001</c:v>
                </c:pt>
                <c:pt idx="58">
                  <c:v>5.8891220000000004</c:v>
                </c:pt>
                <c:pt idx="59">
                  <c:v>5.9892219999999998</c:v>
                </c:pt>
                <c:pt idx="60">
                  <c:v>6.089321</c:v>
                </c:pt>
                <c:pt idx="61">
                  <c:v>6.1894210000000003</c:v>
                </c:pt>
                <c:pt idx="62">
                  <c:v>6.2895209999999997</c:v>
                </c:pt>
                <c:pt idx="63">
                  <c:v>6.389621</c:v>
                </c:pt>
                <c:pt idx="64">
                  <c:v>6.4897210000000003</c:v>
                </c:pt>
                <c:pt idx="65">
                  <c:v>6.5898199999999996</c:v>
                </c:pt>
                <c:pt idx="66">
                  <c:v>6.6899199999999999</c:v>
                </c:pt>
                <c:pt idx="67">
                  <c:v>6.7900200000000002</c:v>
                </c:pt>
                <c:pt idx="68">
                  <c:v>6.8901199999999996</c:v>
                </c:pt>
                <c:pt idx="69">
                  <c:v>6.9902199999999999</c:v>
                </c:pt>
                <c:pt idx="70">
                  <c:v>7.090319</c:v>
                </c:pt>
                <c:pt idx="71">
                  <c:v>7.1904190000000003</c:v>
                </c:pt>
                <c:pt idx="72">
                  <c:v>7.2905189999999997</c:v>
                </c:pt>
                <c:pt idx="73">
                  <c:v>7.390619</c:v>
                </c:pt>
                <c:pt idx="74">
                  <c:v>7.4907190000000003</c:v>
                </c:pt>
                <c:pt idx="75">
                  <c:v>7.5908179999999996</c:v>
                </c:pt>
                <c:pt idx="76">
                  <c:v>7.6909179999999999</c:v>
                </c:pt>
                <c:pt idx="77">
                  <c:v>7.7910180000000002</c:v>
                </c:pt>
                <c:pt idx="78">
                  <c:v>7.8911179999999996</c:v>
                </c:pt>
                <c:pt idx="79">
                  <c:v>7.9912179999999999</c:v>
                </c:pt>
                <c:pt idx="80">
                  <c:v>8.0913170000000001</c:v>
                </c:pt>
                <c:pt idx="81">
                  <c:v>8.1914169999999995</c:v>
                </c:pt>
                <c:pt idx="82">
                  <c:v>8.2915170000000007</c:v>
                </c:pt>
                <c:pt idx="83">
                  <c:v>8.3916170000000001</c:v>
                </c:pt>
                <c:pt idx="84">
                  <c:v>8.4917169999999995</c:v>
                </c:pt>
                <c:pt idx="85">
                  <c:v>8.5918159999999997</c:v>
                </c:pt>
                <c:pt idx="86">
                  <c:v>8.6919160000000009</c:v>
                </c:pt>
                <c:pt idx="87">
                  <c:v>8.7920160000000003</c:v>
                </c:pt>
                <c:pt idx="88">
                  <c:v>8.8921159999999997</c:v>
                </c:pt>
                <c:pt idx="89">
                  <c:v>8.9922160000000009</c:v>
                </c:pt>
                <c:pt idx="90">
                  <c:v>9.0923149999999993</c:v>
                </c:pt>
                <c:pt idx="91">
                  <c:v>9.1924150000000004</c:v>
                </c:pt>
                <c:pt idx="92">
                  <c:v>9.2925149999999999</c:v>
                </c:pt>
                <c:pt idx="93">
                  <c:v>9.3926149999999993</c:v>
                </c:pt>
                <c:pt idx="94">
                  <c:v>9.4927150000000005</c:v>
                </c:pt>
                <c:pt idx="95">
                  <c:v>9.5928140000000006</c:v>
                </c:pt>
                <c:pt idx="96">
                  <c:v>9.692914</c:v>
                </c:pt>
                <c:pt idx="97">
                  <c:v>9.7930139999999994</c:v>
                </c:pt>
                <c:pt idx="98">
                  <c:v>9.8931140000000006</c:v>
                </c:pt>
                <c:pt idx="99">
                  <c:v>9.993214</c:v>
                </c:pt>
                <c:pt idx="100">
                  <c:v>10.093313</c:v>
                </c:pt>
                <c:pt idx="101">
                  <c:v>10.193413</c:v>
                </c:pt>
                <c:pt idx="102">
                  <c:v>10.293513000000001</c:v>
                </c:pt>
                <c:pt idx="103">
                  <c:v>10.393613</c:v>
                </c:pt>
                <c:pt idx="104">
                  <c:v>10.493713</c:v>
                </c:pt>
                <c:pt idx="105">
                  <c:v>10.593812</c:v>
                </c:pt>
                <c:pt idx="106">
                  <c:v>10.693911999999999</c:v>
                </c:pt>
                <c:pt idx="107">
                  <c:v>10.794012</c:v>
                </c:pt>
                <c:pt idx="108">
                  <c:v>10.894112</c:v>
                </c:pt>
                <c:pt idx="109">
                  <c:v>10.994211999999999</c:v>
                </c:pt>
                <c:pt idx="110">
                  <c:v>11.094310999999999</c:v>
                </c:pt>
                <c:pt idx="111">
                  <c:v>11.194411000000001</c:v>
                </c:pt>
                <c:pt idx="112">
                  <c:v>11.294511</c:v>
                </c:pt>
                <c:pt idx="113">
                  <c:v>11.394610999999999</c:v>
                </c:pt>
                <c:pt idx="114">
                  <c:v>11.494711000000001</c:v>
                </c:pt>
                <c:pt idx="115">
                  <c:v>11.594810000000001</c:v>
                </c:pt>
                <c:pt idx="116">
                  <c:v>11.69491</c:v>
                </c:pt>
                <c:pt idx="117">
                  <c:v>11.79501</c:v>
                </c:pt>
                <c:pt idx="118">
                  <c:v>11.895110000000001</c:v>
                </c:pt>
                <c:pt idx="119">
                  <c:v>11.99521</c:v>
                </c:pt>
                <c:pt idx="120">
                  <c:v>12.095309</c:v>
                </c:pt>
                <c:pt idx="121">
                  <c:v>12.195409</c:v>
                </c:pt>
                <c:pt idx="122">
                  <c:v>12.295508999999999</c:v>
                </c:pt>
                <c:pt idx="123">
                  <c:v>12.395609</c:v>
                </c:pt>
                <c:pt idx="124">
                  <c:v>12.495709</c:v>
                </c:pt>
                <c:pt idx="125">
                  <c:v>12.595808</c:v>
                </c:pt>
                <c:pt idx="126">
                  <c:v>12.695907999999999</c:v>
                </c:pt>
                <c:pt idx="127">
                  <c:v>12.796008</c:v>
                </c:pt>
                <c:pt idx="128">
                  <c:v>12.896108</c:v>
                </c:pt>
                <c:pt idx="129">
                  <c:v>12.996207999999999</c:v>
                </c:pt>
                <c:pt idx="130">
                  <c:v>13.096306999999999</c:v>
                </c:pt>
                <c:pt idx="131">
                  <c:v>13.196407000000001</c:v>
                </c:pt>
                <c:pt idx="132">
                  <c:v>13.296507</c:v>
                </c:pt>
                <c:pt idx="133">
                  <c:v>13.396606999999999</c:v>
                </c:pt>
                <c:pt idx="134">
                  <c:v>13.496707000000001</c:v>
                </c:pt>
                <c:pt idx="135">
                  <c:v>13.596806000000001</c:v>
                </c:pt>
                <c:pt idx="136">
                  <c:v>13.696906</c:v>
                </c:pt>
                <c:pt idx="137">
                  <c:v>13.797006</c:v>
                </c:pt>
                <c:pt idx="138">
                  <c:v>13.897106000000001</c:v>
                </c:pt>
                <c:pt idx="139">
                  <c:v>13.997206</c:v>
                </c:pt>
                <c:pt idx="140">
                  <c:v>14.097305</c:v>
                </c:pt>
                <c:pt idx="141">
                  <c:v>14.197405</c:v>
                </c:pt>
                <c:pt idx="142">
                  <c:v>14.297504999999999</c:v>
                </c:pt>
                <c:pt idx="143">
                  <c:v>14.397605</c:v>
                </c:pt>
                <c:pt idx="144">
                  <c:v>14.497705</c:v>
                </c:pt>
                <c:pt idx="145">
                  <c:v>14.597804</c:v>
                </c:pt>
                <c:pt idx="146">
                  <c:v>14.697903999999999</c:v>
                </c:pt>
                <c:pt idx="147">
                  <c:v>14.798004000000001</c:v>
                </c:pt>
                <c:pt idx="148">
                  <c:v>14.898104</c:v>
                </c:pt>
                <c:pt idx="149">
                  <c:v>14.998203999999999</c:v>
                </c:pt>
                <c:pt idx="150">
                  <c:v>15.098303</c:v>
                </c:pt>
                <c:pt idx="151">
                  <c:v>15.198403000000001</c:v>
                </c:pt>
                <c:pt idx="152">
                  <c:v>15.298503</c:v>
                </c:pt>
                <c:pt idx="153">
                  <c:v>15.398603</c:v>
                </c:pt>
                <c:pt idx="154">
                  <c:v>15.498703000000001</c:v>
                </c:pt>
                <c:pt idx="155">
                  <c:v>15.598801999999999</c:v>
                </c:pt>
                <c:pt idx="156">
                  <c:v>15.698902</c:v>
                </c:pt>
                <c:pt idx="157">
                  <c:v>15.799002</c:v>
                </c:pt>
                <c:pt idx="158">
                  <c:v>15.899101999999999</c:v>
                </c:pt>
                <c:pt idx="159">
                  <c:v>15.999202</c:v>
                </c:pt>
                <c:pt idx="160">
                  <c:v>16.099301000000001</c:v>
                </c:pt>
                <c:pt idx="161">
                  <c:v>16.199401000000002</c:v>
                </c:pt>
                <c:pt idx="162">
                  <c:v>16.299500999999999</c:v>
                </c:pt>
                <c:pt idx="163">
                  <c:v>16.399601000000001</c:v>
                </c:pt>
                <c:pt idx="164">
                  <c:v>16.499701000000002</c:v>
                </c:pt>
                <c:pt idx="165">
                  <c:v>16.599799999999998</c:v>
                </c:pt>
                <c:pt idx="166">
                  <c:v>16.6999</c:v>
                </c:pt>
                <c:pt idx="167">
                  <c:v>16.8</c:v>
                </c:pt>
                <c:pt idx="168">
                  <c:v>16.900099999999998</c:v>
                </c:pt>
                <c:pt idx="169">
                  <c:v>17.0002</c:v>
                </c:pt>
                <c:pt idx="170">
                  <c:v>17.100299</c:v>
                </c:pt>
                <c:pt idx="171">
                  <c:v>17.200399000000001</c:v>
                </c:pt>
                <c:pt idx="172">
                  <c:v>17.300498999999999</c:v>
                </c:pt>
                <c:pt idx="173">
                  <c:v>17.400599</c:v>
                </c:pt>
                <c:pt idx="174">
                  <c:v>17.500699000000001</c:v>
                </c:pt>
                <c:pt idx="175">
                  <c:v>17.600798000000001</c:v>
                </c:pt>
                <c:pt idx="176">
                  <c:v>17.700897999999999</c:v>
                </c:pt>
                <c:pt idx="177">
                  <c:v>17.800998</c:v>
                </c:pt>
                <c:pt idx="178">
                  <c:v>17.901098000000001</c:v>
                </c:pt>
                <c:pt idx="179">
                  <c:v>18.001197999999999</c:v>
                </c:pt>
                <c:pt idx="180">
                  <c:v>18.101296999999999</c:v>
                </c:pt>
                <c:pt idx="181">
                  <c:v>18.201397</c:v>
                </c:pt>
                <c:pt idx="182">
                  <c:v>18.301497000000001</c:v>
                </c:pt>
                <c:pt idx="183">
                  <c:v>18.401596999999999</c:v>
                </c:pt>
                <c:pt idx="184">
                  <c:v>18.501697</c:v>
                </c:pt>
                <c:pt idx="185">
                  <c:v>18.601796</c:v>
                </c:pt>
                <c:pt idx="186">
                  <c:v>18.701896000000001</c:v>
                </c:pt>
                <c:pt idx="187">
                  <c:v>18.801995999999999</c:v>
                </c:pt>
                <c:pt idx="188">
                  <c:v>18.902096</c:v>
                </c:pt>
                <c:pt idx="189">
                  <c:v>19.002196000000001</c:v>
                </c:pt>
                <c:pt idx="190">
                  <c:v>19.102295000000002</c:v>
                </c:pt>
                <c:pt idx="191">
                  <c:v>19.202394999999999</c:v>
                </c:pt>
                <c:pt idx="192">
                  <c:v>19.302495</c:v>
                </c:pt>
                <c:pt idx="193">
                  <c:v>19.402595000000002</c:v>
                </c:pt>
                <c:pt idx="194">
                  <c:v>19.502694999999999</c:v>
                </c:pt>
                <c:pt idx="195">
                  <c:v>19.602793999999999</c:v>
                </c:pt>
                <c:pt idx="196">
                  <c:v>19.702894000000001</c:v>
                </c:pt>
                <c:pt idx="197">
                  <c:v>19.802994000000002</c:v>
                </c:pt>
                <c:pt idx="198">
                  <c:v>19.903093999999999</c:v>
                </c:pt>
                <c:pt idx="199">
                  <c:v>20.003194000000001</c:v>
                </c:pt>
                <c:pt idx="200">
                  <c:v>20.103293000000001</c:v>
                </c:pt>
                <c:pt idx="201">
                  <c:v>20.203392999999998</c:v>
                </c:pt>
                <c:pt idx="202">
                  <c:v>20.303493</c:v>
                </c:pt>
                <c:pt idx="203">
                  <c:v>20.403593000000001</c:v>
                </c:pt>
                <c:pt idx="204">
                  <c:v>20.503692999999998</c:v>
                </c:pt>
                <c:pt idx="205">
                  <c:v>20.603791999999999</c:v>
                </c:pt>
                <c:pt idx="206">
                  <c:v>20.703892</c:v>
                </c:pt>
                <c:pt idx="207">
                  <c:v>20.803992000000001</c:v>
                </c:pt>
                <c:pt idx="208">
                  <c:v>20.904091999999999</c:v>
                </c:pt>
                <c:pt idx="209">
                  <c:v>21.004192</c:v>
                </c:pt>
                <c:pt idx="210">
                  <c:v>21.104291</c:v>
                </c:pt>
                <c:pt idx="211">
                  <c:v>21.204391000000001</c:v>
                </c:pt>
                <c:pt idx="212">
                  <c:v>21.304490999999999</c:v>
                </c:pt>
                <c:pt idx="213">
                  <c:v>21.404591</c:v>
                </c:pt>
                <c:pt idx="214">
                  <c:v>21.504691000000001</c:v>
                </c:pt>
                <c:pt idx="215">
                  <c:v>21.604790000000001</c:v>
                </c:pt>
                <c:pt idx="216">
                  <c:v>21.704889999999999</c:v>
                </c:pt>
                <c:pt idx="217">
                  <c:v>21.80499</c:v>
                </c:pt>
                <c:pt idx="218">
                  <c:v>21.905090000000001</c:v>
                </c:pt>
                <c:pt idx="219">
                  <c:v>22.005189999999999</c:v>
                </c:pt>
                <c:pt idx="220">
                  <c:v>22.105288999999999</c:v>
                </c:pt>
                <c:pt idx="221">
                  <c:v>22.205389</c:v>
                </c:pt>
                <c:pt idx="222">
                  <c:v>22.305489000000001</c:v>
                </c:pt>
                <c:pt idx="223">
                  <c:v>22.405588999999999</c:v>
                </c:pt>
                <c:pt idx="224">
                  <c:v>22.505689</c:v>
                </c:pt>
                <c:pt idx="225">
                  <c:v>22.605788</c:v>
                </c:pt>
                <c:pt idx="226">
                  <c:v>22.705888000000002</c:v>
                </c:pt>
                <c:pt idx="227">
                  <c:v>22.805987999999999</c:v>
                </c:pt>
                <c:pt idx="228">
                  <c:v>22.906088</c:v>
                </c:pt>
                <c:pt idx="229">
                  <c:v>23.006188000000002</c:v>
                </c:pt>
                <c:pt idx="230">
                  <c:v>23.106286999999998</c:v>
                </c:pt>
                <c:pt idx="231">
                  <c:v>23.206386999999999</c:v>
                </c:pt>
                <c:pt idx="232">
                  <c:v>23.306487000000001</c:v>
                </c:pt>
                <c:pt idx="233">
                  <c:v>23.406586999999998</c:v>
                </c:pt>
                <c:pt idx="234">
                  <c:v>23.506686999999999</c:v>
                </c:pt>
                <c:pt idx="235">
                  <c:v>23.606786</c:v>
                </c:pt>
                <c:pt idx="236">
                  <c:v>23.706886000000001</c:v>
                </c:pt>
                <c:pt idx="237">
                  <c:v>23.806985999999998</c:v>
                </c:pt>
                <c:pt idx="238">
                  <c:v>23.907086</c:v>
                </c:pt>
                <c:pt idx="239">
                  <c:v>24.007186000000001</c:v>
                </c:pt>
                <c:pt idx="240">
                  <c:v>24.107285000000001</c:v>
                </c:pt>
                <c:pt idx="241">
                  <c:v>24.207384999999999</c:v>
                </c:pt>
                <c:pt idx="242">
                  <c:v>24.307485</c:v>
                </c:pt>
                <c:pt idx="243">
                  <c:v>24.407585000000001</c:v>
                </c:pt>
                <c:pt idx="244">
                  <c:v>24.507684999999999</c:v>
                </c:pt>
                <c:pt idx="245">
                  <c:v>24.607783999999999</c:v>
                </c:pt>
                <c:pt idx="246">
                  <c:v>24.707884</c:v>
                </c:pt>
                <c:pt idx="247">
                  <c:v>24.807984000000001</c:v>
                </c:pt>
                <c:pt idx="248">
                  <c:v>24.908083999999999</c:v>
                </c:pt>
                <c:pt idx="249">
                  <c:v>25.008184</c:v>
                </c:pt>
                <c:pt idx="250">
                  <c:v>25.108283</c:v>
                </c:pt>
                <c:pt idx="251">
                  <c:v>25.208383000000001</c:v>
                </c:pt>
                <c:pt idx="252">
                  <c:v>25.308482999999999</c:v>
                </c:pt>
                <c:pt idx="253">
                  <c:v>25.408583</c:v>
                </c:pt>
                <c:pt idx="254">
                  <c:v>25.508683000000001</c:v>
                </c:pt>
                <c:pt idx="255">
                  <c:v>25.608782000000001</c:v>
                </c:pt>
                <c:pt idx="256">
                  <c:v>25.708881999999999</c:v>
                </c:pt>
                <c:pt idx="257">
                  <c:v>25.808982</c:v>
                </c:pt>
                <c:pt idx="258">
                  <c:v>25.909082000000001</c:v>
                </c:pt>
                <c:pt idx="259">
                  <c:v>26.009181999999999</c:v>
                </c:pt>
                <c:pt idx="260">
                  <c:v>26.109280999999999</c:v>
                </c:pt>
                <c:pt idx="261">
                  <c:v>26.209381</c:v>
                </c:pt>
                <c:pt idx="262">
                  <c:v>26.309481000000002</c:v>
                </c:pt>
                <c:pt idx="263">
                  <c:v>26.409580999999999</c:v>
                </c:pt>
                <c:pt idx="264">
                  <c:v>26.509681</c:v>
                </c:pt>
                <c:pt idx="265">
                  <c:v>26.609780000000001</c:v>
                </c:pt>
                <c:pt idx="266">
                  <c:v>26.709879999999998</c:v>
                </c:pt>
                <c:pt idx="267">
                  <c:v>26.809979999999999</c:v>
                </c:pt>
                <c:pt idx="268">
                  <c:v>26.910080000000001</c:v>
                </c:pt>
                <c:pt idx="269">
                  <c:v>27.010179999999998</c:v>
                </c:pt>
                <c:pt idx="270">
                  <c:v>27.110278999999998</c:v>
                </c:pt>
                <c:pt idx="271">
                  <c:v>27.210379</c:v>
                </c:pt>
                <c:pt idx="272">
                  <c:v>27.310479000000001</c:v>
                </c:pt>
                <c:pt idx="273">
                  <c:v>27.410578999999998</c:v>
                </c:pt>
                <c:pt idx="274">
                  <c:v>27.510679</c:v>
                </c:pt>
                <c:pt idx="275">
                  <c:v>27.610778</c:v>
                </c:pt>
                <c:pt idx="276">
                  <c:v>27.710878000000001</c:v>
                </c:pt>
                <c:pt idx="277">
                  <c:v>27.810977999999999</c:v>
                </c:pt>
                <c:pt idx="278">
                  <c:v>27.911078</c:v>
                </c:pt>
                <c:pt idx="279">
                  <c:v>28.011178000000001</c:v>
                </c:pt>
                <c:pt idx="280">
                  <c:v>28.111277000000001</c:v>
                </c:pt>
                <c:pt idx="281">
                  <c:v>28.211376999999999</c:v>
                </c:pt>
                <c:pt idx="282">
                  <c:v>28.311477</c:v>
                </c:pt>
                <c:pt idx="283">
                  <c:v>28.411577000000001</c:v>
                </c:pt>
                <c:pt idx="284">
                  <c:v>28.511676999999999</c:v>
                </c:pt>
                <c:pt idx="285">
                  <c:v>28.611775999999999</c:v>
                </c:pt>
                <c:pt idx="286">
                  <c:v>28.711876</c:v>
                </c:pt>
                <c:pt idx="287">
                  <c:v>28.811976000000001</c:v>
                </c:pt>
                <c:pt idx="288">
                  <c:v>28.912075999999999</c:v>
                </c:pt>
                <c:pt idx="289">
                  <c:v>29.012176</c:v>
                </c:pt>
                <c:pt idx="290">
                  <c:v>29.112275</c:v>
                </c:pt>
                <c:pt idx="291">
                  <c:v>29.212375000000002</c:v>
                </c:pt>
                <c:pt idx="292">
                  <c:v>29.312474999999999</c:v>
                </c:pt>
                <c:pt idx="293">
                  <c:v>29.412575</c:v>
                </c:pt>
                <c:pt idx="294">
                  <c:v>29.512675000000002</c:v>
                </c:pt>
                <c:pt idx="295">
                  <c:v>29.612774000000002</c:v>
                </c:pt>
                <c:pt idx="296">
                  <c:v>29.712873999999999</c:v>
                </c:pt>
                <c:pt idx="297">
                  <c:v>29.812974000000001</c:v>
                </c:pt>
                <c:pt idx="298">
                  <c:v>29.913074000000002</c:v>
                </c:pt>
                <c:pt idx="299">
                  <c:v>30.013173999999999</c:v>
                </c:pt>
                <c:pt idx="300">
                  <c:v>30.113273</c:v>
                </c:pt>
                <c:pt idx="301">
                  <c:v>30.213373000000001</c:v>
                </c:pt>
                <c:pt idx="302">
                  <c:v>30.313472999999998</c:v>
                </c:pt>
                <c:pt idx="303">
                  <c:v>30.413573</c:v>
                </c:pt>
                <c:pt idx="304">
                  <c:v>30.513673000000001</c:v>
                </c:pt>
                <c:pt idx="305">
                  <c:v>30.613772000000001</c:v>
                </c:pt>
                <c:pt idx="306">
                  <c:v>30.713871999999999</c:v>
                </c:pt>
                <c:pt idx="307">
                  <c:v>30.813972</c:v>
                </c:pt>
                <c:pt idx="308">
                  <c:v>30.914072000000001</c:v>
                </c:pt>
                <c:pt idx="309">
                  <c:v>31.014171999999999</c:v>
                </c:pt>
                <c:pt idx="310">
                  <c:v>31.114270999999999</c:v>
                </c:pt>
                <c:pt idx="311">
                  <c:v>31.214371</c:v>
                </c:pt>
                <c:pt idx="312">
                  <c:v>31.314471000000001</c:v>
                </c:pt>
                <c:pt idx="313">
                  <c:v>31.414570999999999</c:v>
                </c:pt>
                <c:pt idx="314">
                  <c:v>31.514671</c:v>
                </c:pt>
                <c:pt idx="315">
                  <c:v>31.61477</c:v>
                </c:pt>
                <c:pt idx="316">
                  <c:v>31.714870000000001</c:v>
                </c:pt>
                <c:pt idx="317">
                  <c:v>31.814969999999999</c:v>
                </c:pt>
                <c:pt idx="318">
                  <c:v>31.91507</c:v>
                </c:pt>
                <c:pt idx="319">
                  <c:v>32.015169999999998</c:v>
                </c:pt>
                <c:pt idx="320">
                  <c:v>32.115268999999998</c:v>
                </c:pt>
                <c:pt idx="321">
                  <c:v>32.215369000000003</c:v>
                </c:pt>
                <c:pt idx="322">
                  <c:v>32.315469</c:v>
                </c:pt>
                <c:pt idx="323">
                  <c:v>32.415568999999998</c:v>
                </c:pt>
                <c:pt idx="324">
                  <c:v>32.515669000000003</c:v>
                </c:pt>
                <c:pt idx="325">
                  <c:v>32.615768000000003</c:v>
                </c:pt>
                <c:pt idx="326">
                  <c:v>32.715868</c:v>
                </c:pt>
                <c:pt idx="327">
                  <c:v>32.815967999999998</c:v>
                </c:pt>
                <c:pt idx="328">
                  <c:v>32.916068000000003</c:v>
                </c:pt>
                <c:pt idx="329">
                  <c:v>33.016168</c:v>
                </c:pt>
                <c:pt idx="330">
                  <c:v>33.116267000000001</c:v>
                </c:pt>
                <c:pt idx="331">
                  <c:v>33.216366999999998</c:v>
                </c:pt>
                <c:pt idx="332">
                  <c:v>33.316467000000003</c:v>
                </c:pt>
                <c:pt idx="333">
                  <c:v>33.416567000000001</c:v>
                </c:pt>
                <c:pt idx="334">
                  <c:v>33.516666999999998</c:v>
                </c:pt>
              </c:numCache>
            </c:numRef>
          </c:xVal>
          <c:yVal>
            <c:numRef>
              <c:f>Ade.csv!$D$2:$D$336</c:f>
              <c:numCache>
                <c:formatCode>General</c:formatCode>
                <c:ptCount val="335"/>
                <c:pt idx="0">
                  <c:v>4.8199750000000003</c:v>
                </c:pt>
                <c:pt idx="1">
                  <c:v>4.8198439999999998</c:v>
                </c:pt>
                <c:pt idx="2">
                  <c:v>4.8197169999999998</c:v>
                </c:pt>
                <c:pt idx="3">
                  <c:v>4.8195969999999999</c:v>
                </c:pt>
                <c:pt idx="4">
                  <c:v>4.8194819999999998</c:v>
                </c:pt>
                <c:pt idx="5">
                  <c:v>4.8193640000000002</c:v>
                </c:pt>
                <c:pt idx="6">
                  <c:v>4.8192449999999996</c:v>
                </c:pt>
                <c:pt idx="7">
                  <c:v>4.8191280000000001</c:v>
                </c:pt>
                <c:pt idx="8">
                  <c:v>4.819013</c:v>
                </c:pt>
                <c:pt idx="9">
                  <c:v>4.818899</c:v>
                </c:pt>
                <c:pt idx="10">
                  <c:v>4.8187850000000001</c:v>
                </c:pt>
                <c:pt idx="11">
                  <c:v>4.8186720000000003</c:v>
                </c:pt>
                <c:pt idx="12">
                  <c:v>4.8185630000000002</c:v>
                </c:pt>
                <c:pt idx="13">
                  <c:v>4.8184610000000001</c:v>
                </c:pt>
                <c:pt idx="14">
                  <c:v>4.8183660000000001</c:v>
                </c:pt>
                <c:pt idx="15">
                  <c:v>4.818282</c:v>
                </c:pt>
                <c:pt idx="16">
                  <c:v>4.8182109999999998</c:v>
                </c:pt>
                <c:pt idx="17">
                  <c:v>4.8181539999999998</c:v>
                </c:pt>
                <c:pt idx="18">
                  <c:v>4.8181139999999996</c:v>
                </c:pt>
                <c:pt idx="19">
                  <c:v>4.8180940000000003</c:v>
                </c:pt>
                <c:pt idx="20">
                  <c:v>4.8180959999999997</c:v>
                </c:pt>
                <c:pt idx="21">
                  <c:v>4.8181250000000002</c:v>
                </c:pt>
                <c:pt idx="22">
                  <c:v>4.8181789999999998</c:v>
                </c:pt>
                <c:pt idx="23">
                  <c:v>4.8182520000000002</c:v>
                </c:pt>
                <c:pt idx="24">
                  <c:v>4.8183340000000001</c:v>
                </c:pt>
                <c:pt idx="25">
                  <c:v>4.818416</c:v>
                </c:pt>
                <c:pt idx="26">
                  <c:v>4.8184889999999996</c:v>
                </c:pt>
                <c:pt idx="27">
                  <c:v>4.818543</c:v>
                </c:pt>
                <c:pt idx="28">
                  <c:v>4.8185640000000003</c:v>
                </c:pt>
                <c:pt idx="29">
                  <c:v>4.818543</c:v>
                </c:pt>
                <c:pt idx="30">
                  <c:v>4.818479</c:v>
                </c:pt>
                <c:pt idx="31">
                  <c:v>4.8183740000000004</c:v>
                </c:pt>
                <c:pt idx="32">
                  <c:v>4.8182340000000003</c:v>
                </c:pt>
                <c:pt idx="33">
                  <c:v>4.8180709999999998</c:v>
                </c:pt>
                <c:pt idx="34">
                  <c:v>4.8178970000000003</c:v>
                </c:pt>
                <c:pt idx="35">
                  <c:v>4.8177149999999997</c:v>
                </c:pt>
                <c:pt idx="36">
                  <c:v>4.8175280000000003</c:v>
                </c:pt>
                <c:pt idx="37">
                  <c:v>4.8173360000000001</c:v>
                </c:pt>
                <c:pt idx="38">
                  <c:v>4.8171419999999996</c:v>
                </c:pt>
                <c:pt idx="39">
                  <c:v>4.8169459999999997</c:v>
                </c:pt>
                <c:pt idx="40">
                  <c:v>4.816751</c:v>
                </c:pt>
                <c:pt idx="41">
                  <c:v>4.8165570000000004</c:v>
                </c:pt>
                <c:pt idx="42">
                  <c:v>4.8163660000000004</c:v>
                </c:pt>
                <c:pt idx="43">
                  <c:v>4.8161800000000001</c:v>
                </c:pt>
                <c:pt idx="44">
                  <c:v>4.8159989999999997</c:v>
                </c:pt>
                <c:pt idx="45">
                  <c:v>4.8158260000000004</c:v>
                </c:pt>
                <c:pt idx="46">
                  <c:v>4.8156610000000004</c:v>
                </c:pt>
                <c:pt idx="47">
                  <c:v>4.8155060000000001</c:v>
                </c:pt>
                <c:pt idx="48">
                  <c:v>4.8153569999999997</c:v>
                </c:pt>
                <c:pt idx="49">
                  <c:v>4.8152080000000002</c:v>
                </c:pt>
                <c:pt idx="50">
                  <c:v>4.8150519999999997</c:v>
                </c:pt>
                <c:pt idx="51">
                  <c:v>4.8148879999999998</c:v>
                </c:pt>
                <c:pt idx="52">
                  <c:v>4.8147120000000001</c:v>
                </c:pt>
                <c:pt idx="53">
                  <c:v>4.8145290000000003</c:v>
                </c:pt>
                <c:pt idx="54">
                  <c:v>4.8143529999999997</c:v>
                </c:pt>
                <c:pt idx="55">
                  <c:v>4.8141889999999998</c:v>
                </c:pt>
                <c:pt idx="56">
                  <c:v>4.8140349999999996</c:v>
                </c:pt>
                <c:pt idx="57">
                  <c:v>4.8138829999999997</c:v>
                </c:pt>
                <c:pt idx="58">
                  <c:v>4.8137220000000003</c:v>
                </c:pt>
                <c:pt idx="59">
                  <c:v>4.8135490000000001</c:v>
                </c:pt>
                <c:pt idx="60">
                  <c:v>4.8133650000000001</c:v>
                </c:pt>
                <c:pt idx="61">
                  <c:v>4.8131740000000001</c:v>
                </c:pt>
                <c:pt idx="62">
                  <c:v>4.8129759999999999</c:v>
                </c:pt>
                <c:pt idx="63">
                  <c:v>4.812773</c:v>
                </c:pt>
                <c:pt idx="64">
                  <c:v>4.8125679999999997</c:v>
                </c:pt>
                <c:pt idx="65">
                  <c:v>4.8123630000000004</c:v>
                </c:pt>
                <c:pt idx="66">
                  <c:v>4.8121590000000003</c:v>
                </c:pt>
                <c:pt idx="67">
                  <c:v>4.8119579999999997</c:v>
                </c:pt>
                <c:pt idx="68">
                  <c:v>4.811763</c:v>
                </c:pt>
                <c:pt idx="69">
                  <c:v>4.8115750000000004</c:v>
                </c:pt>
                <c:pt idx="70">
                  <c:v>4.8113970000000004</c:v>
                </c:pt>
                <c:pt idx="71">
                  <c:v>4.811229</c:v>
                </c:pt>
                <c:pt idx="72">
                  <c:v>4.8110749999999998</c:v>
                </c:pt>
                <c:pt idx="73">
                  <c:v>4.8109359999999999</c:v>
                </c:pt>
                <c:pt idx="74">
                  <c:v>4.8108170000000001</c:v>
                </c:pt>
                <c:pt idx="75">
                  <c:v>4.8107230000000003</c:v>
                </c:pt>
                <c:pt idx="76">
                  <c:v>4.810657</c:v>
                </c:pt>
                <c:pt idx="77">
                  <c:v>4.8106210000000003</c:v>
                </c:pt>
                <c:pt idx="78">
                  <c:v>4.8106109999999997</c:v>
                </c:pt>
                <c:pt idx="79">
                  <c:v>4.810619</c:v>
                </c:pt>
                <c:pt idx="80">
                  <c:v>4.8106330000000002</c:v>
                </c:pt>
                <c:pt idx="81">
                  <c:v>4.8106330000000002</c:v>
                </c:pt>
                <c:pt idx="82">
                  <c:v>4.8106049999999998</c:v>
                </c:pt>
                <c:pt idx="83">
                  <c:v>4.8105479999999998</c:v>
                </c:pt>
                <c:pt idx="84">
                  <c:v>4.8104630000000004</c:v>
                </c:pt>
                <c:pt idx="85">
                  <c:v>4.8103530000000001</c:v>
                </c:pt>
                <c:pt idx="86">
                  <c:v>4.8102200000000002</c:v>
                </c:pt>
                <c:pt idx="87">
                  <c:v>4.810066</c:v>
                </c:pt>
                <c:pt idx="88">
                  <c:v>4.8098929999999998</c:v>
                </c:pt>
                <c:pt idx="89">
                  <c:v>4.8097029999999998</c:v>
                </c:pt>
                <c:pt idx="90">
                  <c:v>4.8094989999999997</c:v>
                </c:pt>
                <c:pt idx="91">
                  <c:v>4.8092829999999998</c:v>
                </c:pt>
                <c:pt idx="92">
                  <c:v>4.809056</c:v>
                </c:pt>
                <c:pt idx="93">
                  <c:v>4.808821</c:v>
                </c:pt>
                <c:pt idx="94">
                  <c:v>4.8085810000000002</c:v>
                </c:pt>
                <c:pt idx="95">
                  <c:v>4.8083359999999997</c:v>
                </c:pt>
                <c:pt idx="96">
                  <c:v>4.80809</c:v>
                </c:pt>
                <c:pt idx="97">
                  <c:v>4.8078440000000002</c:v>
                </c:pt>
                <c:pt idx="98">
                  <c:v>4.807601</c:v>
                </c:pt>
                <c:pt idx="99">
                  <c:v>4.8073629999999996</c:v>
                </c:pt>
                <c:pt idx="100">
                  <c:v>4.8071320000000002</c:v>
                </c:pt>
                <c:pt idx="101">
                  <c:v>4.8069119999999996</c:v>
                </c:pt>
                <c:pt idx="102">
                  <c:v>4.8067140000000004</c:v>
                </c:pt>
                <c:pt idx="103">
                  <c:v>4.806546</c:v>
                </c:pt>
                <c:pt idx="104">
                  <c:v>4.8064109999999998</c:v>
                </c:pt>
                <c:pt idx="105">
                  <c:v>4.8063019999999996</c:v>
                </c:pt>
                <c:pt idx="106">
                  <c:v>4.8062170000000002</c:v>
                </c:pt>
                <c:pt idx="107">
                  <c:v>4.8061530000000001</c:v>
                </c:pt>
                <c:pt idx="108">
                  <c:v>4.8061040000000004</c:v>
                </c:pt>
                <c:pt idx="109">
                  <c:v>4.8060640000000001</c:v>
                </c:pt>
                <c:pt idx="110">
                  <c:v>4.8060270000000003</c:v>
                </c:pt>
                <c:pt idx="111">
                  <c:v>4.8059909999999997</c:v>
                </c:pt>
                <c:pt idx="112">
                  <c:v>4.8059529999999997</c:v>
                </c:pt>
                <c:pt idx="113">
                  <c:v>4.805911</c:v>
                </c:pt>
                <c:pt idx="114">
                  <c:v>4.8058610000000002</c:v>
                </c:pt>
                <c:pt idx="115">
                  <c:v>4.8058019999999999</c:v>
                </c:pt>
                <c:pt idx="116">
                  <c:v>4.8057299999999996</c:v>
                </c:pt>
                <c:pt idx="117">
                  <c:v>4.8056429999999999</c:v>
                </c:pt>
                <c:pt idx="118">
                  <c:v>4.8055380000000003</c:v>
                </c:pt>
                <c:pt idx="119">
                  <c:v>4.8054129999999997</c:v>
                </c:pt>
                <c:pt idx="120">
                  <c:v>4.8052640000000002</c:v>
                </c:pt>
                <c:pt idx="121">
                  <c:v>4.8050899999999999</c:v>
                </c:pt>
                <c:pt idx="122">
                  <c:v>4.8048859999999998</c:v>
                </c:pt>
                <c:pt idx="123">
                  <c:v>4.8046449999999998</c:v>
                </c:pt>
                <c:pt idx="124">
                  <c:v>4.80436</c:v>
                </c:pt>
                <c:pt idx="125">
                  <c:v>4.8040320000000003</c:v>
                </c:pt>
                <c:pt idx="126">
                  <c:v>4.8036690000000002</c:v>
                </c:pt>
                <c:pt idx="127">
                  <c:v>4.8032839999999997</c:v>
                </c:pt>
                <c:pt idx="128">
                  <c:v>4.8028940000000002</c:v>
                </c:pt>
                <c:pt idx="129">
                  <c:v>4.8025209999999996</c:v>
                </c:pt>
                <c:pt idx="130">
                  <c:v>4.8021839999999996</c:v>
                </c:pt>
                <c:pt idx="131">
                  <c:v>4.8018939999999999</c:v>
                </c:pt>
                <c:pt idx="132">
                  <c:v>4.8016500000000004</c:v>
                </c:pt>
                <c:pt idx="133">
                  <c:v>4.8014429999999999</c:v>
                </c:pt>
                <c:pt idx="134">
                  <c:v>4.8012629999999996</c:v>
                </c:pt>
                <c:pt idx="135">
                  <c:v>4.8011049999999997</c:v>
                </c:pt>
                <c:pt idx="136">
                  <c:v>4.8009659999999998</c:v>
                </c:pt>
                <c:pt idx="137">
                  <c:v>4.8008420000000003</c:v>
                </c:pt>
                <c:pt idx="138">
                  <c:v>4.8007299999999997</c:v>
                </c:pt>
                <c:pt idx="139">
                  <c:v>4.8006260000000003</c:v>
                </c:pt>
                <c:pt idx="140">
                  <c:v>4.8005269999999998</c:v>
                </c:pt>
                <c:pt idx="141">
                  <c:v>4.8004290000000003</c:v>
                </c:pt>
                <c:pt idx="142">
                  <c:v>4.8003299999999998</c:v>
                </c:pt>
                <c:pt idx="143">
                  <c:v>4.8002250000000002</c:v>
                </c:pt>
                <c:pt idx="144">
                  <c:v>4.8001110000000002</c:v>
                </c:pt>
                <c:pt idx="145">
                  <c:v>4.7999840000000003</c:v>
                </c:pt>
                <c:pt idx="146">
                  <c:v>4.7998419999999999</c:v>
                </c:pt>
                <c:pt idx="147">
                  <c:v>4.7996800000000004</c:v>
                </c:pt>
                <c:pt idx="148">
                  <c:v>4.7994969999999997</c:v>
                </c:pt>
                <c:pt idx="149">
                  <c:v>4.7992990000000004</c:v>
                </c:pt>
                <c:pt idx="150">
                  <c:v>4.7990930000000001</c:v>
                </c:pt>
                <c:pt idx="151">
                  <c:v>4.7988770000000001</c:v>
                </c:pt>
                <c:pt idx="152">
                  <c:v>4.798654</c:v>
                </c:pt>
                <c:pt idx="153">
                  <c:v>4.7984330000000002</c:v>
                </c:pt>
                <c:pt idx="154">
                  <c:v>4.7982310000000004</c:v>
                </c:pt>
                <c:pt idx="155">
                  <c:v>4.7980600000000004</c:v>
                </c:pt>
                <c:pt idx="156">
                  <c:v>4.7979260000000004</c:v>
                </c:pt>
                <c:pt idx="157">
                  <c:v>4.7978120000000004</c:v>
                </c:pt>
                <c:pt idx="158">
                  <c:v>4.7977059999999998</c:v>
                </c:pt>
                <c:pt idx="159">
                  <c:v>4.7976000000000001</c:v>
                </c:pt>
                <c:pt idx="160">
                  <c:v>4.7974930000000002</c:v>
                </c:pt>
                <c:pt idx="161">
                  <c:v>4.7973840000000001</c:v>
                </c:pt>
                <c:pt idx="162">
                  <c:v>4.797275</c:v>
                </c:pt>
                <c:pt idx="163">
                  <c:v>4.7971640000000004</c:v>
                </c:pt>
                <c:pt idx="164">
                  <c:v>4.7970540000000002</c:v>
                </c:pt>
                <c:pt idx="165">
                  <c:v>4.7969429999999997</c:v>
                </c:pt>
                <c:pt idx="166">
                  <c:v>4.7968330000000003</c:v>
                </c:pt>
                <c:pt idx="167">
                  <c:v>4.7967230000000001</c:v>
                </c:pt>
                <c:pt idx="168">
                  <c:v>4.7966129999999998</c:v>
                </c:pt>
                <c:pt idx="169">
                  <c:v>4.7965049999999998</c:v>
                </c:pt>
                <c:pt idx="170">
                  <c:v>4.7963979999999999</c:v>
                </c:pt>
                <c:pt idx="171">
                  <c:v>4.7962930000000004</c:v>
                </c:pt>
                <c:pt idx="172">
                  <c:v>4.7961900000000002</c:v>
                </c:pt>
                <c:pt idx="173">
                  <c:v>4.7960919999999998</c:v>
                </c:pt>
                <c:pt idx="174">
                  <c:v>4.7960039999999999</c:v>
                </c:pt>
                <c:pt idx="175">
                  <c:v>4.7959269999999998</c:v>
                </c:pt>
                <c:pt idx="176">
                  <c:v>4.7958590000000001</c:v>
                </c:pt>
                <c:pt idx="177">
                  <c:v>4.7957890000000001</c:v>
                </c:pt>
                <c:pt idx="178">
                  <c:v>4.7957070000000002</c:v>
                </c:pt>
                <c:pt idx="179">
                  <c:v>4.7956050000000001</c:v>
                </c:pt>
                <c:pt idx="180">
                  <c:v>4.7954800000000004</c:v>
                </c:pt>
                <c:pt idx="181">
                  <c:v>4.7953349999999997</c:v>
                </c:pt>
                <c:pt idx="182">
                  <c:v>4.7951759999999997</c:v>
                </c:pt>
                <c:pt idx="183">
                  <c:v>4.7950090000000003</c:v>
                </c:pt>
                <c:pt idx="184">
                  <c:v>4.7948399999999998</c:v>
                </c:pt>
                <c:pt idx="185">
                  <c:v>4.7946739999999997</c:v>
                </c:pt>
                <c:pt idx="186">
                  <c:v>4.7945099999999998</c:v>
                </c:pt>
                <c:pt idx="187">
                  <c:v>4.7943499999999997</c:v>
                </c:pt>
                <c:pt idx="188">
                  <c:v>4.7941950000000002</c:v>
                </c:pt>
                <c:pt idx="189">
                  <c:v>4.7940459999999998</c:v>
                </c:pt>
                <c:pt idx="190">
                  <c:v>4.7939040000000004</c:v>
                </c:pt>
                <c:pt idx="191">
                  <c:v>4.7937709999999996</c:v>
                </c:pt>
                <c:pt idx="192">
                  <c:v>4.793647</c:v>
                </c:pt>
                <c:pt idx="193">
                  <c:v>4.793533</c:v>
                </c:pt>
                <c:pt idx="194">
                  <c:v>4.793431</c:v>
                </c:pt>
                <c:pt idx="195">
                  <c:v>4.793342</c:v>
                </c:pt>
                <c:pt idx="196">
                  <c:v>4.7932670000000002</c:v>
                </c:pt>
                <c:pt idx="197">
                  <c:v>4.7932040000000002</c:v>
                </c:pt>
                <c:pt idx="198">
                  <c:v>4.7931540000000004</c:v>
                </c:pt>
                <c:pt idx="199">
                  <c:v>4.7931169999999996</c:v>
                </c:pt>
                <c:pt idx="200">
                  <c:v>4.7930919999999997</c:v>
                </c:pt>
                <c:pt idx="201">
                  <c:v>4.7930770000000003</c:v>
                </c:pt>
                <c:pt idx="202">
                  <c:v>4.7930640000000002</c:v>
                </c:pt>
                <c:pt idx="203">
                  <c:v>4.793037</c:v>
                </c:pt>
                <c:pt idx="204">
                  <c:v>4.7929880000000002</c:v>
                </c:pt>
                <c:pt idx="205">
                  <c:v>4.7929130000000004</c:v>
                </c:pt>
                <c:pt idx="206">
                  <c:v>4.7928119999999996</c:v>
                </c:pt>
                <c:pt idx="207">
                  <c:v>4.7926900000000003</c:v>
                </c:pt>
                <c:pt idx="208">
                  <c:v>4.7925519999999997</c:v>
                </c:pt>
                <c:pt idx="209">
                  <c:v>4.7924020000000001</c:v>
                </c:pt>
                <c:pt idx="210">
                  <c:v>4.7922450000000003</c:v>
                </c:pt>
                <c:pt idx="211">
                  <c:v>4.7920829999999999</c:v>
                </c:pt>
                <c:pt idx="212">
                  <c:v>4.791919</c:v>
                </c:pt>
                <c:pt idx="213">
                  <c:v>4.7917560000000003</c:v>
                </c:pt>
                <c:pt idx="214">
                  <c:v>4.7915970000000003</c:v>
                </c:pt>
                <c:pt idx="215">
                  <c:v>4.7914440000000003</c:v>
                </c:pt>
                <c:pt idx="216">
                  <c:v>4.7913009999999998</c:v>
                </c:pt>
                <c:pt idx="217">
                  <c:v>4.791169</c:v>
                </c:pt>
                <c:pt idx="218">
                  <c:v>4.7910529999999998</c:v>
                </c:pt>
                <c:pt idx="219">
                  <c:v>4.7909550000000003</c:v>
                </c:pt>
                <c:pt idx="220">
                  <c:v>4.7908770000000001</c:v>
                </c:pt>
                <c:pt idx="221">
                  <c:v>4.7908210000000002</c:v>
                </c:pt>
                <c:pt idx="222">
                  <c:v>4.7907820000000001</c:v>
                </c:pt>
                <c:pt idx="223">
                  <c:v>4.7907489999999999</c:v>
                </c:pt>
                <c:pt idx="224">
                  <c:v>4.7907099999999998</c:v>
                </c:pt>
                <c:pt idx="225">
                  <c:v>4.7906560000000002</c:v>
                </c:pt>
                <c:pt idx="226">
                  <c:v>4.7905850000000001</c:v>
                </c:pt>
                <c:pt idx="227">
                  <c:v>4.7904970000000002</c:v>
                </c:pt>
                <c:pt idx="228">
                  <c:v>4.7903919999999998</c:v>
                </c:pt>
                <c:pt idx="229">
                  <c:v>4.7902709999999997</c:v>
                </c:pt>
                <c:pt idx="230">
                  <c:v>4.7901340000000001</c:v>
                </c:pt>
                <c:pt idx="231">
                  <c:v>4.7899789999999998</c:v>
                </c:pt>
                <c:pt idx="232">
                  <c:v>4.7898100000000001</c:v>
                </c:pt>
                <c:pt idx="233">
                  <c:v>4.7896340000000004</c:v>
                </c:pt>
                <c:pt idx="234">
                  <c:v>4.7894600000000001</c:v>
                </c:pt>
                <c:pt idx="235">
                  <c:v>4.7892919999999997</c:v>
                </c:pt>
                <c:pt idx="236">
                  <c:v>4.7891329999999996</c:v>
                </c:pt>
                <c:pt idx="237">
                  <c:v>4.7889840000000001</c:v>
                </c:pt>
                <c:pt idx="238">
                  <c:v>4.7888469999999996</c:v>
                </c:pt>
                <c:pt idx="239">
                  <c:v>4.7887250000000003</c:v>
                </c:pt>
                <c:pt idx="240">
                  <c:v>4.7886199999999999</c:v>
                </c:pt>
                <c:pt idx="241">
                  <c:v>4.7885330000000002</c:v>
                </c:pt>
                <c:pt idx="242">
                  <c:v>4.7884669999999998</c:v>
                </c:pt>
                <c:pt idx="243">
                  <c:v>4.788424</c:v>
                </c:pt>
                <c:pt idx="244">
                  <c:v>4.7884060000000002</c:v>
                </c:pt>
                <c:pt idx="245">
                  <c:v>4.7884149999999996</c:v>
                </c:pt>
                <c:pt idx="246">
                  <c:v>4.7884549999999999</c:v>
                </c:pt>
                <c:pt idx="247">
                  <c:v>4.7885210000000002</c:v>
                </c:pt>
                <c:pt idx="248">
                  <c:v>4.7886030000000002</c:v>
                </c:pt>
                <c:pt idx="249">
                  <c:v>4.7886839999999999</c:v>
                </c:pt>
                <c:pt idx="250">
                  <c:v>4.7887519999999997</c:v>
                </c:pt>
                <c:pt idx="251">
                  <c:v>4.7887979999999999</c:v>
                </c:pt>
                <c:pt idx="252">
                  <c:v>4.7888159999999997</c:v>
                </c:pt>
                <c:pt idx="253">
                  <c:v>4.7888000000000002</c:v>
                </c:pt>
                <c:pt idx="254">
                  <c:v>4.788748</c:v>
                </c:pt>
                <c:pt idx="255">
                  <c:v>4.7886629999999997</c:v>
                </c:pt>
                <c:pt idx="256">
                  <c:v>4.7885549999999997</c:v>
                </c:pt>
                <c:pt idx="257">
                  <c:v>4.7884349999999998</c:v>
                </c:pt>
                <c:pt idx="258">
                  <c:v>4.7883190000000004</c:v>
                </c:pt>
                <c:pt idx="259">
                  <c:v>4.7882110000000004</c:v>
                </c:pt>
                <c:pt idx="260">
                  <c:v>4.7881130000000001</c:v>
                </c:pt>
                <c:pt idx="261">
                  <c:v>4.7880200000000004</c:v>
                </c:pt>
                <c:pt idx="262">
                  <c:v>4.7879319999999996</c:v>
                </c:pt>
                <c:pt idx="263">
                  <c:v>4.7878470000000002</c:v>
                </c:pt>
                <c:pt idx="264">
                  <c:v>4.7877619999999999</c:v>
                </c:pt>
                <c:pt idx="265">
                  <c:v>4.7876760000000003</c:v>
                </c:pt>
                <c:pt idx="266">
                  <c:v>4.7875860000000001</c:v>
                </c:pt>
                <c:pt idx="267">
                  <c:v>4.7874920000000003</c:v>
                </c:pt>
                <c:pt idx="268">
                  <c:v>4.7873900000000003</c:v>
                </c:pt>
                <c:pt idx="269">
                  <c:v>4.7872789999999998</c:v>
                </c:pt>
                <c:pt idx="270">
                  <c:v>4.7871600000000001</c:v>
                </c:pt>
                <c:pt idx="271">
                  <c:v>4.7870419999999996</c:v>
                </c:pt>
                <c:pt idx="272">
                  <c:v>4.7869349999999997</c:v>
                </c:pt>
                <c:pt idx="273">
                  <c:v>4.7868430000000002</c:v>
                </c:pt>
                <c:pt idx="274">
                  <c:v>4.7867670000000002</c:v>
                </c:pt>
                <c:pt idx="275">
                  <c:v>4.7867069999999998</c:v>
                </c:pt>
                <c:pt idx="276">
                  <c:v>4.7866629999999999</c:v>
                </c:pt>
                <c:pt idx="277">
                  <c:v>4.7866309999999999</c:v>
                </c:pt>
                <c:pt idx="278">
                  <c:v>4.7866030000000004</c:v>
                </c:pt>
                <c:pt idx="279">
                  <c:v>4.7865690000000001</c:v>
                </c:pt>
                <c:pt idx="280">
                  <c:v>4.7865250000000001</c:v>
                </c:pt>
                <c:pt idx="281">
                  <c:v>4.7864659999999999</c:v>
                </c:pt>
                <c:pt idx="282">
                  <c:v>4.7864000000000004</c:v>
                </c:pt>
                <c:pt idx="283">
                  <c:v>4.7863329999999999</c:v>
                </c:pt>
                <c:pt idx="284">
                  <c:v>4.7862669999999996</c:v>
                </c:pt>
                <c:pt idx="285">
                  <c:v>4.7861989999999999</c:v>
                </c:pt>
                <c:pt idx="286">
                  <c:v>4.7861289999999999</c:v>
                </c:pt>
                <c:pt idx="287">
                  <c:v>4.7860579999999997</c:v>
                </c:pt>
                <c:pt idx="288">
                  <c:v>4.7859829999999999</c:v>
                </c:pt>
                <c:pt idx="289">
                  <c:v>4.7859059999999998</c:v>
                </c:pt>
                <c:pt idx="290">
                  <c:v>4.785825</c:v>
                </c:pt>
                <c:pt idx="291">
                  <c:v>4.7857409999999998</c:v>
                </c:pt>
                <c:pt idx="292">
                  <c:v>4.7856519999999998</c:v>
                </c:pt>
                <c:pt idx="293">
                  <c:v>4.7855590000000001</c:v>
                </c:pt>
                <c:pt idx="294">
                  <c:v>4.7854609999999997</c:v>
                </c:pt>
                <c:pt idx="295">
                  <c:v>4.7853579999999996</c:v>
                </c:pt>
                <c:pt idx="296">
                  <c:v>4.7852550000000003</c:v>
                </c:pt>
                <c:pt idx="297">
                  <c:v>4.7851629999999998</c:v>
                </c:pt>
                <c:pt idx="298">
                  <c:v>4.7850960000000002</c:v>
                </c:pt>
                <c:pt idx="299">
                  <c:v>4.7850630000000001</c:v>
                </c:pt>
                <c:pt idx="300">
                  <c:v>4.7850710000000003</c:v>
                </c:pt>
                <c:pt idx="301">
                  <c:v>4.7851229999999996</c:v>
                </c:pt>
                <c:pt idx="302">
                  <c:v>4.7852139999999999</c:v>
                </c:pt>
                <c:pt idx="303">
                  <c:v>4.7853269999999997</c:v>
                </c:pt>
                <c:pt idx="304">
                  <c:v>4.7854390000000002</c:v>
                </c:pt>
                <c:pt idx="305">
                  <c:v>4.7855290000000004</c:v>
                </c:pt>
                <c:pt idx="306">
                  <c:v>4.7855850000000002</c:v>
                </c:pt>
                <c:pt idx="307">
                  <c:v>4.7855999999999996</c:v>
                </c:pt>
                <c:pt idx="308">
                  <c:v>4.7855730000000003</c:v>
                </c:pt>
                <c:pt idx="309">
                  <c:v>4.7855100000000004</c:v>
                </c:pt>
                <c:pt idx="310">
                  <c:v>4.7854179999999999</c:v>
                </c:pt>
                <c:pt idx="311">
                  <c:v>4.785304</c:v>
                </c:pt>
                <c:pt idx="312">
                  <c:v>4.7851759999999999</c:v>
                </c:pt>
                <c:pt idx="313">
                  <c:v>4.7850409999999997</c:v>
                </c:pt>
                <c:pt idx="314">
                  <c:v>4.7849050000000002</c:v>
                </c:pt>
                <c:pt idx="315">
                  <c:v>4.7847759999999999</c:v>
                </c:pt>
                <c:pt idx="316">
                  <c:v>4.7846609999999998</c:v>
                </c:pt>
                <c:pt idx="317">
                  <c:v>4.784567</c:v>
                </c:pt>
                <c:pt idx="318">
                  <c:v>4.7845009999999997</c:v>
                </c:pt>
                <c:pt idx="319">
                  <c:v>4.7844660000000001</c:v>
                </c:pt>
                <c:pt idx="320">
                  <c:v>4.7844600000000002</c:v>
                </c:pt>
                <c:pt idx="321">
                  <c:v>4.7844759999999997</c:v>
                </c:pt>
                <c:pt idx="322">
                  <c:v>4.784503</c:v>
                </c:pt>
                <c:pt idx="323">
                  <c:v>4.784535</c:v>
                </c:pt>
                <c:pt idx="324">
                  <c:v>4.784567</c:v>
                </c:pt>
                <c:pt idx="325">
                  <c:v>4.7845930000000001</c:v>
                </c:pt>
                <c:pt idx="326">
                  <c:v>4.7846089999999997</c:v>
                </c:pt>
                <c:pt idx="327">
                  <c:v>4.7846070000000003</c:v>
                </c:pt>
                <c:pt idx="328">
                  <c:v>4.7845829999999996</c:v>
                </c:pt>
                <c:pt idx="329">
                  <c:v>4.7845319999999996</c:v>
                </c:pt>
                <c:pt idx="330">
                  <c:v>4.7844569999999997</c:v>
                </c:pt>
                <c:pt idx="331">
                  <c:v>4.7843609999999996</c:v>
                </c:pt>
                <c:pt idx="332">
                  <c:v>4.784249</c:v>
                </c:pt>
                <c:pt idx="333">
                  <c:v>4.784122</c:v>
                </c:pt>
                <c:pt idx="334">
                  <c:v>4.7839859999999996</c:v>
                </c:pt>
              </c:numCache>
            </c:numRef>
          </c:yVal>
          <c:smooth val="1"/>
          <c:extLst>
            <c:ext xmlns:c16="http://schemas.microsoft.com/office/drawing/2014/chart" uri="{C3380CC4-5D6E-409C-BE32-E72D297353CC}">
              <c16:uniqueId val="{00000002-EE6B-403A-8396-75ABFABAED83}"/>
            </c:ext>
          </c:extLst>
        </c:ser>
        <c:dLbls>
          <c:showLegendKey val="0"/>
          <c:showVal val="0"/>
          <c:showCatName val="0"/>
          <c:showSerName val="0"/>
          <c:showPercent val="0"/>
          <c:showBubbleSize val="0"/>
        </c:dLbls>
        <c:axId val="986873599"/>
        <c:axId val="991434159"/>
      </c:scatterChart>
      <c:valAx>
        <c:axId val="98687359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ja-JP" sz="1200">
                    <a:solidFill>
                      <a:schemeClr val="tx1"/>
                    </a:solidFill>
                    <a:latin typeface="Arial" panose="020B0604020202020204" pitchFamily="34" charset="0"/>
                    <a:cs typeface="Arial" panose="020B0604020202020204" pitchFamily="34" charset="0"/>
                  </a:rPr>
                  <a:t>Time</a:t>
                </a:r>
                <a:r>
                  <a:rPr lang="en-US" altLang="ja-JP" sz="1200" baseline="0">
                    <a:solidFill>
                      <a:schemeClr val="tx1"/>
                    </a:solidFill>
                    <a:latin typeface="Arial" panose="020B0604020202020204" pitchFamily="34" charset="0"/>
                    <a:cs typeface="Arial" panose="020B0604020202020204" pitchFamily="34" charset="0"/>
                  </a:rPr>
                  <a:t> (min)</a:t>
                </a:r>
                <a:endParaRPr lang="ja-JP" altLang="en-US" sz="120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out"/>
        <c:minorTickMark val="none"/>
        <c:tickLblPos val="nextTo"/>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991434159"/>
        <c:crosses val="autoZero"/>
        <c:crossBetween val="midCat"/>
      </c:valAx>
      <c:valAx>
        <c:axId val="991434159"/>
        <c:scaling>
          <c:orientation val="minMax"/>
          <c:max val="5"/>
          <c:min val="3.8"/>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en-US" altLang="ja-JP" sz="1200">
                    <a:solidFill>
                      <a:schemeClr val="tx1"/>
                    </a:solidFill>
                    <a:effectLst/>
                    <a:latin typeface="Arial" panose="020B0604020202020204" pitchFamily="34" charset="0"/>
                    <a:cs typeface="Arial" panose="020B0604020202020204" pitchFamily="34" charset="0"/>
                  </a:rPr>
                  <a:t>µcal/sec</a:t>
                </a:r>
                <a:endParaRPr lang="ja-JP" altLang="ja-JP" sz="1200">
                  <a:solidFill>
                    <a:schemeClr val="tx1"/>
                  </a:solidFill>
                  <a:effectLst/>
                  <a:latin typeface="Arial" panose="020B0604020202020204" pitchFamily="34" charset="0"/>
                  <a:cs typeface="Arial" panose="020B0604020202020204" pitchFamily="34" charset="0"/>
                </a:endParaRPr>
              </a:p>
            </c:rich>
          </c:tx>
          <c:layout>
            <c:manualLayout>
              <c:xMode val="edge"/>
              <c:yMode val="edge"/>
              <c:x val="0"/>
              <c:y val="0.28220596344243543"/>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ja-JP"/>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986873599"/>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bg1"/>
      </a:solidFill>
      <a:round/>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1"/>
          <c:order val="1"/>
          <c:spPr>
            <a:ln w="25400" cap="rnd">
              <a:solidFill>
                <a:schemeClr val="bg1"/>
              </a:solidFill>
              <a:round/>
            </a:ln>
            <a:effectLst/>
          </c:spPr>
          <c:marker>
            <c:symbol val="circle"/>
            <c:size val="5"/>
            <c:spPr>
              <a:solidFill>
                <a:schemeClr val="accent1">
                  <a:lumMod val="75000"/>
                </a:schemeClr>
              </a:solidFill>
              <a:ln w="9525">
                <a:solidFill>
                  <a:schemeClr val="bg1"/>
                </a:solidFill>
              </a:ln>
              <a:effectLst/>
            </c:spPr>
          </c:marker>
          <c:xVal>
            <c:numRef>
              <c:f>Ade.csv!$G$2:$G$13</c:f>
              <c:numCache>
                <c:formatCode>General</c:formatCode>
                <c:ptCount val="12"/>
                <c:pt idx="0">
                  <c:v>0.844082</c:v>
                </c:pt>
                <c:pt idx="1">
                  <c:v>1.6005050000000001</c:v>
                </c:pt>
                <c:pt idx="2">
                  <c:v>2.3678379999999999</c:v>
                </c:pt>
                <c:pt idx="3">
                  <c:v>3.1460810000000001</c:v>
                </c:pt>
                <c:pt idx="4">
                  <c:v>3.935235</c:v>
                </c:pt>
                <c:pt idx="5">
                  <c:v>4.7352999999999996</c:v>
                </c:pt>
                <c:pt idx="6">
                  <c:v>5.5462759999999998</c:v>
                </c:pt>
                <c:pt idx="7">
                  <c:v>6.3681619999999999</c:v>
                </c:pt>
                <c:pt idx="8">
                  <c:v>7.2009590000000001</c:v>
                </c:pt>
                <c:pt idx="9">
                  <c:v>8.0446659999999994</c:v>
                </c:pt>
                <c:pt idx="10">
                  <c:v>8.8992850000000008</c:v>
                </c:pt>
                <c:pt idx="11">
                  <c:v>9.7648130000000002</c:v>
                </c:pt>
              </c:numCache>
            </c:numRef>
          </c:xVal>
          <c:yVal>
            <c:numRef>
              <c:f>Ade.csv!$H$2:$H$13</c:f>
              <c:numCache>
                <c:formatCode>General</c:formatCode>
                <c:ptCount val="12"/>
                <c:pt idx="0">
                  <c:v>-6.9976700000000003</c:v>
                </c:pt>
                <c:pt idx="1">
                  <c:v>-6.0270070000000002</c:v>
                </c:pt>
                <c:pt idx="2">
                  <c:v>-5.0299009999999997</c:v>
                </c:pt>
                <c:pt idx="3">
                  <c:v>-4.2847949999999999</c:v>
                </c:pt>
                <c:pt idx="4">
                  <c:v>-2.9798100000000001</c:v>
                </c:pt>
                <c:pt idx="5">
                  <c:v>-2.284259</c:v>
                </c:pt>
                <c:pt idx="6">
                  <c:v>-1.747336</c:v>
                </c:pt>
                <c:pt idx="7">
                  <c:v>-1.4557659999999999</c:v>
                </c:pt>
                <c:pt idx="8">
                  <c:v>-1.015603</c:v>
                </c:pt>
                <c:pt idx="9">
                  <c:v>-0.835727</c:v>
                </c:pt>
                <c:pt idx="10">
                  <c:v>-0.67886800000000003</c:v>
                </c:pt>
                <c:pt idx="11">
                  <c:v>-0.59277199999999997</c:v>
                </c:pt>
              </c:numCache>
            </c:numRef>
          </c:yVal>
          <c:smooth val="0"/>
          <c:extLst>
            <c:ext xmlns:c16="http://schemas.microsoft.com/office/drawing/2014/chart" uri="{C3380CC4-5D6E-409C-BE32-E72D297353CC}">
              <c16:uniqueId val="{00000000-C653-4DE2-AEE3-878DDA08672B}"/>
            </c:ext>
          </c:extLst>
        </c:ser>
        <c:dLbls>
          <c:showLegendKey val="0"/>
          <c:showVal val="0"/>
          <c:showCatName val="0"/>
          <c:showSerName val="0"/>
          <c:showPercent val="0"/>
          <c:showBubbleSize val="0"/>
        </c:dLbls>
        <c:axId val="1056177855"/>
        <c:axId val="1056181183"/>
      </c:scatterChart>
      <c:scatterChart>
        <c:scatterStyle val="smoothMarker"/>
        <c:varyColors val="0"/>
        <c:ser>
          <c:idx val="0"/>
          <c:order val="0"/>
          <c:spPr>
            <a:ln w="19050" cap="rnd">
              <a:solidFill>
                <a:sysClr val="windowText" lastClr="000000"/>
              </a:solidFill>
              <a:round/>
            </a:ln>
            <a:effectLst/>
          </c:spPr>
          <c:marker>
            <c:symbol val="none"/>
          </c:marker>
          <c:xVal>
            <c:numRef>
              <c:f>Ade.csv!$E$2:$E$14</c:f>
              <c:numCache>
                <c:formatCode>General</c:formatCode>
                <c:ptCount val="13"/>
                <c:pt idx="0">
                  <c:v>9.8571000000000006E-2</c:v>
                </c:pt>
                <c:pt idx="1">
                  <c:v>0.844082</c:v>
                </c:pt>
                <c:pt idx="2">
                  <c:v>1.6005050000000001</c:v>
                </c:pt>
                <c:pt idx="3">
                  <c:v>2.3678379999999999</c:v>
                </c:pt>
                <c:pt idx="4">
                  <c:v>3.1460810000000001</c:v>
                </c:pt>
                <c:pt idx="5">
                  <c:v>3.935235</c:v>
                </c:pt>
                <c:pt idx="6">
                  <c:v>4.7352999999999996</c:v>
                </c:pt>
                <c:pt idx="7">
                  <c:v>5.5462759999999998</c:v>
                </c:pt>
                <c:pt idx="8">
                  <c:v>6.3681619999999999</c:v>
                </c:pt>
                <c:pt idx="9">
                  <c:v>7.2009590000000001</c:v>
                </c:pt>
                <c:pt idx="10">
                  <c:v>8.0446659999999994</c:v>
                </c:pt>
                <c:pt idx="11">
                  <c:v>8.8992850000000008</c:v>
                </c:pt>
                <c:pt idx="12">
                  <c:v>9.7648130000000002</c:v>
                </c:pt>
              </c:numCache>
            </c:numRef>
          </c:xVal>
          <c:yVal>
            <c:numRef>
              <c:f>Ade.csv!$F$2:$F$14</c:f>
              <c:numCache>
                <c:formatCode>General</c:formatCode>
                <c:ptCount val="13"/>
                <c:pt idx="0">
                  <c:v>-7.3496810000000004</c:v>
                </c:pt>
                <c:pt idx="1">
                  <c:v>-6.9488079999999997</c:v>
                </c:pt>
                <c:pt idx="2">
                  <c:v>-6.1036900000000003</c:v>
                </c:pt>
                <c:pt idx="3">
                  <c:v>-5.1015389999999998</c:v>
                </c:pt>
                <c:pt idx="4">
                  <c:v>-4.0550569999999997</c:v>
                </c:pt>
                <c:pt idx="5">
                  <c:v>-3.103926</c:v>
                </c:pt>
                <c:pt idx="6">
                  <c:v>-2.3357990000000002</c:v>
                </c:pt>
                <c:pt idx="7">
                  <c:v>-1.761995</c:v>
                </c:pt>
                <c:pt idx="8">
                  <c:v>-1.349391</c:v>
                </c:pt>
                <c:pt idx="9">
                  <c:v>-1.0555369999999999</c:v>
                </c:pt>
                <c:pt idx="10">
                  <c:v>-0.84479700000000002</c:v>
                </c:pt>
                <c:pt idx="11">
                  <c:v>-0.69136900000000001</c:v>
                </c:pt>
                <c:pt idx="12">
                  <c:v>-0.57760599999999995</c:v>
                </c:pt>
              </c:numCache>
            </c:numRef>
          </c:yVal>
          <c:smooth val="1"/>
          <c:extLst>
            <c:ext xmlns:c16="http://schemas.microsoft.com/office/drawing/2014/chart" uri="{C3380CC4-5D6E-409C-BE32-E72D297353CC}">
              <c16:uniqueId val="{00000001-C653-4DE2-AEE3-878DDA08672B}"/>
            </c:ext>
          </c:extLst>
        </c:ser>
        <c:dLbls>
          <c:showLegendKey val="0"/>
          <c:showVal val="0"/>
          <c:showCatName val="0"/>
          <c:showSerName val="0"/>
          <c:showPercent val="0"/>
          <c:showBubbleSize val="0"/>
        </c:dLbls>
        <c:axId val="1056177855"/>
        <c:axId val="1056181183"/>
      </c:scatterChart>
      <c:valAx>
        <c:axId val="1056181183"/>
        <c:scaling>
          <c:orientation val="minMax"/>
          <c:max val="0"/>
          <c:min val="-8"/>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ja-JP" sz="700" b="0" i="0" baseline="0" dirty="0">
                    <a:solidFill>
                      <a:schemeClr val="tx1"/>
                    </a:solidFill>
                    <a:effectLst/>
                    <a:latin typeface="Arial" panose="020B0604020202020204" pitchFamily="34" charset="0"/>
                    <a:cs typeface="Arial" panose="020B0604020202020204" pitchFamily="34" charset="0"/>
                  </a:rPr>
                  <a:t>kcal/mol of injectant</a:t>
                </a:r>
                <a:endParaRPr lang="ja-JP" altLang="ja-JP" sz="100" dirty="0">
                  <a:solidFill>
                    <a:schemeClr val="tx1"/>
                  </a:solidFill>
                  <a:effectLst/>
                  <a:latin typeface="Arial" panose="020B0604020202020204" pitchFamily="34" charset="0"/>
                  <a:cs typeface="Arial" panose="020B0604020202020204" pitchFamily="34" charset="0"/>
                </a:endParaRPr>
              </a:p>
            </c:rich>
          </c:tx>
          <c:layout>
            <c:manualLayout>
              <c:xMode val="edge"/>
              <c:yMode val="edge"/>
              <c:x val="2.6613802295073721E-2"/>
              <c:y val="0.1519737153083284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1056177855"/>
        <c:crosses val="autoZero"/>
        <c:crossBetween val="midCat"/>
        <c:majorUnit val="4"/>
      </c:valAx>
      <c:valAx>
        <c:axId val="1056177855"/>
        <c:scaling>
          <c:orientation val="minMax"/>
          <c:max val="1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ja-JP" sz="1100">
                    <a:solidFill>
                      <a:schemeClr val="tx1"/>
                    </a:solidFill>
                    <a:latin typeface="Arial" panose="020B0604020202020204" pitchFamily="34" charset="0"/>
                    <a:cs typeface="Arial" panose="020B0604020202020204" pitchFamily="34" charset="0"/>
                  </a:rPr>
                  <a:t>Molar ratio</a:t>
                </a:r>
                <a:endParaRPr lang="ja-JP" altLang="en-US" sz="110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in"/>
        <c:minorTickMark val="none"/>
        <c:tickLblPos val="high"/>
        <c:spPr>
          <a:noFill/>
          <a:ln w="9525" cap="flat" cmpd="sng" algn="ctr">
            <a:solidFill>
              <a:sysClr val="windowText" lastClr="000000"/>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105618118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solidFill>
      <a:round/>
    </a:ln>
    <a:effectLst/>
  </c:spPr>
  <c:txPr>
    <a:bodyPr/>
    <a:lstStyle/>
    <a:p>
      <a:pPr>
        <a:defRPr/>
      </a:pPr>
      <a:endParaRPr lang="ja-JP"/>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9050" cap="rnd">
              <a:solidFill>
                <a:sysClr val="windowText" lastClr="000000"/>
              </a:solidFill>
              <a:round/>
            </a:ln>
            <a:effectLst/>
          </c:spPr>
          <c:marker>
            <c:symbol val="none"/>
          </c:marker>
          <c:xVal>
            <c:numRef>
              <c:f>'F:\AMDTP\[AMP.csv]AMP'!$A$2:$A$2008</c:f>
              <c:numCache>
                <c:formatCode>General</c:formatCode>
                <c:ptCount val="2007"/>
                <c:pt idx="0">
                  <c:v>8.3333000000000004E-2</c:v>
                </c:pt>
                <c:pt idx="1">
                  <c:v>0.1</c:v>
                </c:pt>
                <c:pt idx="2">
                  <c:v>0.11666700000000001</c:v>
                </c:pt>
                <c:pt idx="3">
                  <c:v>0.13333300000000001</c:v>
                </c:pt>
                <c:pt idx="4">
                  <c:v>0.15</c:v>
                </c:pt>
                <c:pt idx="5">
                  <c:v>0.16666700000000001</c:v>
                </c:pt>
                <c:pt idx="6">
                  <c:v>0.183333</c:v>
                </c:pt>
                <c:pt idx="7">
                  <c:v>0.2</c:v>
                </c:pt>
                <c:pt idx="8">
                  <c:v>0.216667</c:v>
                </c:pt>
                <c:pt idx="9">
                  <c:v>0.23333300000000001</c:v>
                </c:pt>
                <c:pt idx="10">
                  <c:v>0.25</c:v>
                </c:pt>
                <c:pt idx="11">
                  <c:v>0.26666699999999999</c:v>
                </c:pt>
                <c:pt idx="12">
                  <c:v>0.283333</c:v>
                </c:pt>
                <c:pt idx="13">
                  <c:v>0.3</c:v>
                </c:pt>
                <c:pt idx="14">
                  <c:v>0.31666699999999998</c:v>
                </c:pt>
                <c:pt idx="15">
                  <c:v>0.33333299999999999</c:v>
                </c:pt>
                <c:pt idx="16">
                  <c:v>0.35</c:v>
                </c:pt>
                <c:pt idx="17">
                  <c:v>0.36666700000000002</c:v>
                </c:pt>
                <c:pt idx="18">
                  <c:v>0.38333299999999998</c:v>
                </c:pt>
                <c:pt idx="19">
                  <c:v>0.4</c:v>
                </c:pt>
                <c:pt idx="20">
                  <c:v>0.41666700000000001</c:v>
                </c:pt>
                <c:pt idx="21">
                  <c:v>0.43333300000000002</c:v>
                </c:pt>
                <c:pt idx="22">
                  <c:v>0.45</c:v>
                </c:pt>
                <c:pt idx="23">
                  <c:v>0.466667</c:v>
                </c:pt>
                <c:pt idx="24">
                  <c:v>0.48333300000000001</c:v>
                </c:pt>
                <c:pt idx="25">
                  <c:v>0.5</c:v>
                </c:pt>
                <c:pt idx="26">
                  <c:v>0.51666699999999999</c:v>
                </c:pt>
                <c:pt idx="27">
                  <c:v>0.53333299999999995</c:v>
                </c:pt>
                <c:pt idx="28">
                  <c:v>0.55000000000000004</c:v>
                </c:pt>
                <c:pt idx="29">
                  <c:v>0.56666700000000003</c:v>
                </c:pt>
                <c:pt idx="30">
                  <c:v>0.58333299999999999</c:v>
                </c:pt>
                <c:pt idx="31">
                  <c:v>0.6</c:v>
                </c:pt>
                <c:pt idx="32">
                  <c:v>0.61666699999999997</c:v>
                </c:pt>
                <c:pt idx="33">
                  <c:v>0.63333300000000003</c:v>
                </c:pt>
                <c:pt idx="34">
                  <c:v>0.65</c:v>
                </c:pt>
                <c:pt idx="35">
                  <c:v>0.66666700000000001</c:v>
                </c:pt>
                <c:pt idx="36">
                  <c:v>0.68333299999999997</c:v>
                </c:pt>
                <c:pt idx="37">
                  <c:v>0.7</c:v>
                </c:pt>
                <c:pt idx="38">
                  <c:v>0.71666700000000005</c:v>
                </c:pt>
                <c:pt idx="39">
                  <c:v>0.73333300000000001</c:v>
                </c:pt>
                <c:pt idx="40">
                  <c:v>0.75</c:v>
                </c:pt>
                <c:pt idx="41">
                  <c:v>0.76666699999999999</c:v>
                </c:pt>
                <c:pt idx="42">
                  <c:v>0.78333299999999995</c:v>
                </c:pt>
                <c:pt idx="43">
                  <c:v>0.8</c:v>
                </c:pt>
                <c:pt idx="44">
                  <c:v>0.81666700000000003</c:v>
                </c:pt>
                <c:pt idx="45">
                  <c:v>0.83333299999999999</c:v>
                </c:pt>
                <c:pt idx="46">
                  <c:v>0.85</c:v>
                </c:pt>
                <c:pt idx="47">
                  <c:v>0.86666699999999997</c:v>
                </c:pt>
                <c:pt idx="48">
                  <c:v>0.88333300000000003</c:v>
                </c:pt>
                <c:pt idx="49">
                  <c:v>0.9</c:v>
                </c:pt>
                <c:pt idx="50">
                  <c:v>0.91666700000000001</c:v>
                </c:pt>
                <c:pt idx="51">
                  <c:v>0.93333299999999997</c:v>
                </c:pt>
                <c:pt idx="52">
                  <c:v>0.95</c:v>
                </c:pt>
                <c:pt idx="53">
                  <c:v>0.96666700000000005</c:v>
                </c:pt>
                <c:pt idx="54">
                  <c:v>0.98333300000000001</c:v>
                </c:pt>
                <c:pt idx="55">
                  <c:v>1</c:v>
                </c:pt>
                <c:pt idx="56">
                  <c:v>1.016667</c:v>
                </c:pt>
                <c:pt idx="57">
                  <c:v>1.0333330000000001</c:v>
                </c:pt>
                <c:pt idx="58">
                  <c:v>1.05</c:v>
                </c:pt>
                <c:pt idx="59">
                  <c:v>1.066667</c:v>
                </c:pt>
                <c:pt idx="60">
                  <c:v>1.0833330000000001</c:v>
                </c:pt>
                <c:pt idx="61">
                  <c:v>1.1000000000000001</c:v>
                </c:pt>
                <c:pt idx="62">
                  <c:v>1.1166670000000001</c:v>
                </c:pt>
                <c:pt idx="63">
                  <c:v>1.1333329999999999</c:v>
                </c:pt>
                <c:pt idx="64">
                  <c:v>1.1499999999999999</c:v>
                </c:pt>
                <c:pt idx="65">
                  <c:v>1.1666669999999999</c:v>
                </c:pt>
                <c:pt idx="66">
                  <c:v>1.183333</c:v>
                </c:pt>
                <c:pt idx="67">
                  <c:v>1.2</c:v>
                </c:pt>
                <c:pt idx="68">
                  <c:v>1.2166669999999999</c:v>
                </c:pt>
                <c:pt idx="69">
                  <c:v>1.233333</c:v>
                </c:pt>
                <c:pt idx="70">
                  <c:v>1.25</c:v>
                </c:pt>
                <c:pt idx="71">
                  <c:v>1.266667</c:v>
                </c:pt>
                <c:pt idx="72">
                  <c:v>1.2833330000000001</c:v>
                </c:pt>
                <c:pt idx="73">
                  <c:v>1.3</c:v>
                </c:pt>
                <c:pt idx="74">
                  <c:v>1.316667</c:v>
                </c:pt>
                <c:pt idx="75">
                  <c:v>1.3333330000000001</c:v>
                </c:pt>
                <c:pt idx="76">
                  <c:v>1.35</c:v>
                </c:pt>
                <c:pt idx="77">
                  <c:v>1.3666670000000001</c:v>
                </c:pt>
                <c:pt idx="78">
                  <c:v>1.3833329999999999</c:v>
                </c:pt>
                <c:pt idx="79">
                  <c:v>1.4</c:v>
                </c:pt>
                <c:pt idx="80">
                  <c:v>1.4166669999999999</c:v>
                </c:pt>
                <c:pt idx="81">
                  <c:v>1.433333</c:v>
                </c:pt>
                <c:pt idx="82">
                  <c:v>1.45</c:v>
                </c:pt>
                <c:pt idx="83">
                  <c:v>1.4666669999999999</c:v>
                </c:pt>
                <c:pt idx="84">
                  <c:v>1.483333</c:v>
                </c:pt>
                <c:pt idx="85">
                  <c:v>1.5</c:v>
                </c:pt>
                <c:pt idx="86">
                  <c:v>1.516667</c:v>
                </c:pt>
                <c:pt idx="87">
                  <c:v>1.5333330000000001</c:v>
                </c:pt>
                <c:pt idx="88">
                  <c:v>1.55</c:v>
                </c:pt>
                <c:pt idx="89">
                  <c:v>1.566667</c:v>
                </c:pt>
                <c:pt idx="90">
                  <c:v>1.5833330000000001</c:v>
                </c:pt>
                <c:pt idx="91">
                  <c:v>1.6</c:v>
                </c:pt>
                <c:pt idx="92">
                  <c:v>1.6166670000000001</c:v>
                </c:pt>
                <c:pt idx="93">
                  <c:v>1.6333329999999999</c:v>
                </c:pt>
                <c:pt idx="94">
                  <c:v>1.65</c:v>
                </c:pt>
                <c:pt idx="95">
                  <c:v>1.6666669999999999</c:v>
                </c:pt>
                <c:pt idx="96">
                  <c:v>1.683333</c:v>
                </c:pt>
                <c:pt idx="97">
                  <c:v>1.7</c:v>
                </c:pt>
                <c:pt idx="98">
                  <c:v>1.7166669999999999</c:v>
                </c:pt>
                <c:pt idx="99">
                  <c:v>1.733333</c:v>
                </c:pt>
                <c:pt idx="100">
                  <c:v>1.75</c:v>
                </c:pt>
                <c:pt idx="101">
                  <c:v>1.766667</c:v>
                </c:pt>
                <c:pt idx="102">
                  <c:v>1.7833330000000001</c:v>
                </c:pt>
                <c:pt idx="103">
                  <c:v>1.8</c:v>
                </c:pt>
                <c:pt idx="104">
                  <c:v>1.816667</c:v>
                </c:pt>
                <c:pt idx="105">
                  <c:v>1.8333330000000001</c:v>
                </c:pt>
                <c:pt idx="106">
                  <c:v>1.85</c:v>
                </c:pt>
                <c:pt idx="107">
                  <c:v>1.8666670000000001</c:v>
                </c:pt>
                <c:pt idx="108">
                  <c:v>1.8833329999999999</c:v>
                </c:pt>
                <c:pt idx="109">
                  <c:v>1.9</c:v>
                </c:pt>
                <c:pt idx="110">
                  <c:v>1.9166669999999999</c:v>
                </c:pt>
                <c:pt idx="111">
                  <c:v>1.933333</c:v>
                </c:pt>
                <c:pt idx="112">
                  <c:v>1.95</c:v>
                </c:pt>
                <c:pt idx="113">
                  <c:v>1.9666669999999999</c:v>
                </c:pt>
                <c:pt idx="114">
                  <c:v>1.983333</c:v>
                </c:pt>
                <c:pt idx="115">
                  <c:v>2</c:v>
                </c:pt>
                <c:pt idx="116">
                  <c:v>2.016667</c:v>
                </c:pt>
                <c:pt idx="117">
                  <c:v>2.0333329999999998</c:v>
                </c:pt>
                <c:pt idx="118">
                  <c:v>2.0499999999999998</c:v>
                </c:pt>
                <c:pt idx="119">
                  <c:v>2.0666669999999998</c:v>
                </c:pt>
                <c:pt idx="120">
                  <c:v>2.0833330000000001</c:v>
                </c:pt>
                <c:pt idx="121">
                  <c:v>2.1</c:v>
                </c:pt>
                <c:pt idx="122">
                  <c:v>2.1166670000000001</c:v>
                </c:pt>
                <c:pt idx="123">
                  <c:v>2.1333329999999999</c:v>
                </c:pt>
                <c:pt idx="124">
                  <c:v>2.15</c:v>
                </c:pt>
                <c:pt idx="125">
                  <c:v>2.1666669999999999</c:v>
                </c:pt>
                <c:pt idx="126">
                  <c:v>2.1833330000000002</c:v>
                </c:pt>
                <c:pt idx="127">
                  <c:v>2.2000000000000002</c:v>
                </c:pt>
                <c:pt idx="128">
                  <c:v>2.2166670000000002</c:v>
                </c:pt>
                <c:pt idx="129">
                  <c:v>2.233333</c:v>
                </c:pt>
                <c:pt idx="130">
                  <c:v>2.25</c:v>
                </c:pt>
                <c:pt idx="131">
                  <c:v>2.266667</c:v>
                </c:pt>
                <c:pt idx="132">
                  <c:v>2.2833329999999998</c:v>
                </c:pt>
                <c:pt idx="133">
                  <c:v>2.2999999999999998</c:v>
                </c:pt>
                <c:pt idx="134">
                  <c:v>2.3166669999999998</c:v>
                </c:pt>
                <c:pt idx="135">
                  <c:v>2.3333330000000001</c:v>
                </c:pt>
                <c:pt idx="136">
                  <c:v>2.35</c:v>
                </c:pt>
                <c:pt idx="137">
                  <c:v>2.3666670000000001</c:v>
                </c:pt>
                <c:pt idx="138">
                  <c:v>2.3833329999999999</c:v>
                </c:pt>
                <c:pt idx="139">
                  <c:v>2.4</c:v>
                </c:pt>
                <c:pt idx="140">
                  <c:v>2.4166669999999999</c:v>
                </c:pt>
                <c:pt idx="141">
                  <c:v>2.4333330000000002</c:v>
                </c:pt>
                <c:pt idx="142">
                  <c:v>2.4500000000000002</c:v>
                </c:pt>
                <c:pt idx="143">
                  <c:v>2.4666670000000002</c:v>
                </c:pt>
                <c:pt idx="144">
                  <c:v>2.483333</c:v>
                </c:pt>
                <c:pt idx="145">
                  <c:v>2.5</c:v>
                </c:pt>
                <c:pt idx="146">
                  <c:v>2.516667</c:v>
                </c:pt>
                <c:pt idx="147">
                  <c:v>2.5333329999999998</c:v>
                </c:pt>
                <c:pt idx="148">
                  <c:v>2.5499999999999998</c:v>
                </c:pt>
                <c:pt idx="149">
                  <c:v>2.5666669999999998</c:v>
                </c:pt>
                <c:pt idx="150">
                  <c:v>2.5833330000000001</c:v>
                </c:pt>
                <c:pt idx="151">
                  <c:v>2.6</c:v>
                </c:pt>
                <c:pt idx="152">
                  <c:v>2.6166670000000001</c:v>
                </c:pt>
                <c:pt idx="153">
                  <c:v>2.6333329999999999</c:v>
                </c:pt>
                <c:pt idx="154">
                  <c:v>2.65</c:v>
                </c:pt>
                <c:pt idx="155">
                  <c:v>2.6666669999999999</c:v>
                </c:pt>
                <c:pt idx="156">
                  <c:v>2.6833330000000002</c:v>
                </c:pt>
                <c:pt idx="157">
                  <c:v>2.7</c:v>
                </c:pt>
                <c:pt idx="158">
                  <c:v>2.7166670000000002</c:v>
                </c:pt>
                <c:pt idx="159">
                  <c:v>2.733333</c:v>
                </c:pt>
                <c:pt idx="160">
                  <c:v>2.75</c:v>
                </c:pt>
                <c:pt idx="161">
                  <c:v>2.766667</c:v>
                </c:pt>
                <c:pt idx="162">
                  <c:v>2.7833329999999998</c:v>
                </c:pt>
                <c:pt idx="163">
                  <c:v>2.8</c:v>
                </c:pt>
                <c:pt idx="164">
                  <c:v>2.8166669999999998</c:v>
                </c:pt>
                <c:pt idx="165">
                  <c:v>2.8333330000000001</c:v>
                </c:pt>
                <c:pt idx="166">
                  <c:v>2.85</c:v>
                </c:pt>
                <c:pt idx="167">
                  <c:v>2.8666670000000001</c:v>
                </c:pt>
                <c:pt idx="168">
                  <c:v>2.8833329999999999</c:v>
                </c:pt>
                <c:pt idx="169">
                  <c:v>2.9</c:v>
                </c:pt>
                <c:pt idx="170">
                  <c:v>2.9166669999999999</c:v>
                </c:pt>
                <c:pt idx="171">
                  <c:v>2.9333330000000002</c:v>
                </c:pt>
                <c:pt idx="172">
                  <c:v>2.95</c:v>
                </c:pt>
                <c:pt idx="173">
                  <c:v>2.9666670000000002</c:v>
                </c:pt>
                <c:pt idx="174">
                  <c:v>2.983333</c:v>
                </c:pt>
                <c:pt idx="175">
                  <c:v>3</c:v>
                </c:pt>
                <c:pt idx="176">
                  <c:v>3.016667</c:v>
                </c:pt>
                <c:pt idx="177">
                  <c:v>3.0333329999999998</c:v>
                </c:pt>
                <c:pt idx="178">
                  <c:v>3.05</c:v>
                </c:pt>
                <c:pt idx="179">
                  <c:v>3.0666669999999998</c:v>
                </c:pt>
                <c:pt idx="180">
                  <c:v>3.0833330000000001</c:v>
                </c:pt>
                <c:pt idx="181">
                  <c:v>3.1</c:v>
                </c:pt>
                <c:pt idx="182">
                  <c:v>3.1166670000000001</c:v>
                </c:pt>
                <c:pt idx="183">
                  <c:v>3.1333329999999999</c:v>
                </c:pt>
                <c:pt idx="184">
                  <c:v>3.15</c:v>
                </c:pt>
                <c:pt idx="185">
                  <c:v>3.1666669999999999</c:v>
                </c:pt>
                <c:pt idx="186">
                  <c:v>3.1833330000000002</c:v>
                </c:pt>
                <c:pt idx="187">
                  <c:v>3.2</c:v>
                </c:pt>
                <c:pt idx="188">
                  <c:v>3.2166670000000002</c:v>
                </c:pt>
                <c:pt idx="189">
                  <c:v>3.233333</c:v>
                </c:pt>
                <c:pt idx="190">
                  <c:v>3.25</c:v>
                </c:pt>
                <c:pt idx="191">
                  <c:v>3.266667</c:v>
                </c:pt>
                <c:pt idx="192">
                  <c:v>3.2833329999999998</c:v>
                </c:pt>
                <c:pt idx="193">
                  <c:v>3.3</c:v>
                </c:pt>
                <c:pt idx="194">
                  <c:v>3.3166669999999998</c:v>
                </c:pt>
                <c:pt idx="195">
                  <c:v>3.3333330000000001</c:v>
                </c:pt>
                <c:pt idx="196">
                  <c:v>3.35</c:v>
                </c:pt>
                <c:pt idx="197">
                  <c:v>3.3666670000000001</c:v>
                </c:pt>
                <c:pt idx="198">
                  <c:v>3.3833329999999999</c:v>
                </c:pt>
                <c:pt idx="199">
                  <c:v>3.4</c:v>
                </c:pt>
                <c:pt idx="200">
                  <c:v>3.4166669999999999</c:v>
                </c:pt>
                <c:pt idx="201">
                  <c:v>3.4333330000000002</c:v>
                </c:pt>
                <c:pt idx="202">
                  <c:v>3.45</c:v>
                </c:pt>
                <c:pt idx="203">
                  <c:v>3.4666670000000002</c:v>
                </c:pt>
                <c:pt idx="204">
                  <c:v>3.483333</c:v>
                </c:pt>
                <c:pt idx="205">
                  <c:v>3.5</c:v>
                </c:pt>
                <c:pt idx="206">
                  <c:v>3.516667</c:v>
                </c:pt>
                <c:pt idx="207">
                  <c:v>3.5333329999999998</c:v>
                </c:pt>
                <c:pt idx="208">
                  <c:v>3.55</c:v>
                </c:pt>
                <c:pt idx="209">
                  <c:v>3.5666669999999998</c:v>
                </c:pt>
                <c:pt idx="210">
                  <c:v>3.5833330000000001</c:v>
                </c:pt>
                <c:pt idx="211">
                  <c:v>3.6</c:v>
                </c:pt>
                <c:pt idx="212">
                  <c:v>3.6166670000000001</c:v>
                </c:pt>
                <c:pt idx="213">
                  <c:v>3.6333329999999999</c:v>
                </c:pt>
                <c:pt idx="214">
                  <c:v>3.65</c:v>
                </c:pt>
                <c:pt idx="215">
                  <c:v>3.6666669999999999</c:v>
                </c:pt>
                <c:pt idx="216">
                  <c:v>3.6833330000000002</c:v>
                </c:pt>
                <c:pt idx="217">
                  <c:v>3.7</c:v>
                </c:pt>
                <c:pt idx="218">
                  <c:v>3.7166670000000002</c:v>
                </c:pt>
                <c:pt idx="219">
                  <c:v>3.733333</c:v>
                </c:pt>
                <c:pt idx="220">
                  <c:v>3.75</c:v>
                </c:pt>
                <c:pt idx="221">
                  <c:v>3.766667</c:v>
                </c:pt>
                <c:pt idx="222">
                  <c:v>3.7833329999999998</c:v>
                </c:pt>
                <c:pt idx="223">
                  <c:v>3.8</c:v>
                </c:pt>
                <c:pt idx="224">
                  <c:v>3.8166669999999998</c:v>
                </c:pt>
                <c:pt idx="225">
                  <c:v>3.8333330000000001</c:v>
                </c:pt>
                <c:pt idx="226">
                  <c:v>3.85</c:v>
                </c:pt>
                <c:pt idx="227">
                  <c:v>3.8666670000000001</c:v>
                </c:pt>
                <c:pt idx="228">
                  <c:v>3.8833329999999999</c:v>
                </c:pt>
                <c:pt idx="229">
                  <c:v>3.9</c:v>
                </c:pt>
                <c:pt idx="230">
                  <c:v>3.9166669999999999</c:v>
                </c:pt>
                <c:pt idx="231">
                  <c:v>3.9333330000000002</c:v>
                </c:pt>
                <c:pt idx="232">
                  <c:v>3.95</c:v>
                </c:pt>
                <c:pt idx="233">
                  <c:v>3.9666670000000002</c:v>
                </c:pt>
                <c:pt idx="234">
                  <c:v>3.983333</c:v>
                </c:pt>
                <c:pt idx="235">
                  <c:v>4</c:v>
                </c:pt>
                <c:pt idx="236">
                  <c:v>4.016667</c:v>
                </c:pt>
                <c:pt idx="237">
                  <c:v>4.0333329999999998</c:v>
                </c:pt>
                <c:pt idx="238">
                  <c:v>4.05</c:v>
                </c:pt>
                <c:pt idx="239">
                  <c:v>4.0666669999999998</c:v>
                </c:pt>
                <c:pt idx="240">
                  <c:v>4.0833329999999997</c:v>
                </c:pt>
                <c:pt idx="241">
                  <c:v>4.0999999999999996</c:v>
                </c:pt>
                <c:pt idx="242">
                  <c:v>4.1166669999999996</c:v>
                </c:pt>
                <c:pt idx="243">
                  <c:v>4.1333330000000004</c:v>
                </c:pt>
                <c:pt idx="244">
                  <c:v>4.1500000000000004</c:v>
                </c:pt>
                <c:pt idx="245">
                  <c:v>4.1666670000000003</c:v>
                </c:pt>
                <c:pt idx="246">
                  <c:v>4.1833330000000002</c:v>
                </c:pt>
                <c:pt idx="247">
                  <c:v>4.2</c:v>
                </c:pt>
                <c:pt idx="248">
                  <c:v>4.2166670000000002</c:v>
                </c:pt>
                <c:pt idx="249">
                  <c:v>4.233333</c:v>
                </c:pt>
                <c:pt idx="250">
                  <c:v>4.25</c:v>
                </c:pt>
                <c:pt idx="251">
                  <c:v>4.266667</c:v>
                </c:pt>
                <c:pt idx="252">
                  <c:v>4.2833329999999998</c:v>
                </c:pt>
                <c:pt idx="253">
                  <c:v>4.3</c:v>
                </c:pt>
                <c:pt idx="254">
                  <c:v>4.3166669999999998</c:v>
                </c:pt>
                <c:pt idx="255">
                  <c:v>4.3333329999999997</c:v>
                </c:pt>
                <c:pt idx="256">
                  <c:v>4.3499999999999996</c:v>
                </c:pt>
                <c:pt idx="257">
                  <c:v>4.3666669999999996</c:v>
                </c:pt>
                <c:pt idx="258">
                  <c:v>4.3833330000000004</c:v>
                </c:pt>
                <c:pt idx="259">
                  <c:v>4.4000000000000004</c:v>
                </c:pt>
                <c:pt idx="260">
                  <c:v>4.4166670000000003</c:v>
                </c:pt>
                <c:pt idx="261">
                  <c:v>4.4333330000000002</c:v>
                </c:pt>
                <c:pt idx="262">
                  <c:v>4.45</c:v>
                </c:pt>
                <c:pt idx="263">
                  <c:v>4.4666670000000002</c:v>
                </c:pt>
                <c:pt idx="264">
                  <c:v>4.483333</c:v>
                </c:pt>
                <c:pt idx="265">
                  <c:v>4.5</c:v>
                </c:pt>
                <c:pt idx="266">
                  <c:v>4.516667</c:v>
                </c:pt>
                <c:pt idx="267">
                  <c:v>4.5333329999999998</c:v>
                </c:pt>
                <c:pt idx="268">
                  <c:v>4.55</c:v>
                </c:pt>
                <c:pt idx="269">
                  <c:v>4.5666669999999998</c:v>
                </c:pt>
                <c:pt idx="270">
                  <c:v>4.5833329999999997</c:v>
                </c:pt>
                <c:pt idx="271">
                  <c:v>4.5999999999999996</c:v>
                </c:pt>
                <c:pt idx="272">
                  <c:v>4.6166669999999996</c:v>
                </c:pt>
                <c:pt idx="273">
                  <c:v>4.6333330000000004</c:v>
                </c:pt>
                <c:pt idx="274">
                  <c:v>4.6500000000000004</c:v>
                </c:pt>
                <c:pt idx="275">
                  <c:v>4.6666670000000003</c:v>
                </c:pt>
                <c:pt idx="276">
                  <c:v>4.6833330000000002</c:v>
                </c:pt>
                <c:pt idx="277">
                  <c:v>4.7</c:v>
                </c:pt>
                <c:pt idx="278">
                  <c:v>4.7166670000000002</c:v>
                </c:pt>
                <c:pt idx="279">
                  <c:v>4.733333</c:v>
                </c:pt>
                <c:pt idx="280">
                  <c:v>4.75</c:v>
                </c:pt>
                <c:pt idx="281">
                  <c:v>4.766667</c:v>
                </c:pt>
                <c:pt idx="282">
                  <c:v>4.7833329999999998</c:v>
                </c:pt>
                <c:pt idx="283">
                  <c:v>4.8</c:v>
                </c:pt>
                <c:pt idx="284">
                  <c:v>4.8166669999999998</c:v>
                </c:pt>
                <c:pt idx="285">
                  <c:v>4.8333329999999997</c:v>
                </c:pt>
                <c:pt idx="286">
                  <c:v>4.8499999999999996</c:v>
                </c:pt>
                <c:pt idx="287">
                  <c:v>4.8666669999999996</c:v>
                </c:pt>
                <c:pt idx="288">
                  <c:v>4.8833330000000004</c:v>
                </c:pt>
                <c:pt idx="289">
                  <c:v>4.9000000000000004</c:v>
                </c:pt>
                <c:pt idx="290">
                  <c:v>4.9166670000000003</c:v>
                </c:pt>
                <c:pt idx="291">
                  <c:v>4.9333330000000002</c:v>
                </c:pt>
                <c:pt idx="292">
                  <c:v>4.95</c:v>
                </c:pt>
                <c:pt idx="293">
                  <c:v>4.9666670000000002</c:v>
                </c:pt>
                <c:pt idx="294">
                  <c:v>4.983333</c:v>
                </c:pt>
                <c:pt idx="295">
                  <c:v>5</c:v>
                </c:pt>
                <c:pt idx="296">
                  <c:v>5.016667</c:v>
                </c:pt>
                <c:pt idx="297">
                  <c:v>5.0333329999999998</c:v>
                </c:pt>
                <c:pt idx="298">
                  <c:v>5.05</c:v>
                </c:pt>
                <c:pt idx="299">
                  <c:v>5.0666669999999998</c:v>
                </c:pt>
                <c:pt idx="300">
                  <c:v>5.0833329999999997</c:v>
                </c:pt>
                <c:pt idx="301">
                  <c:v>5.0999999999999996</c:v>
                </c:pt>
                <c:pt idx="302">
                  <c:v>5.1166669999999996</c:v>
                </c:pt>
                <c:pt idx="303">
                  <c:v>5.1333330000000004</c:v>
                </c:pt>
                <c:pt idx="304">
                  <c:v>5.15</c:v>
                </c:pt>
                <c:pt idx="305">
                  <c:v>5.1666670000000003</c:v>
                </c:pt>
                <c:pt idx="306">
                  <c:v>5.1833330000000002</c:v>
                </c:pt>
                <c:pt idx="307">
                  <c:v>5.2</c:v>
                </c:pt>
                <c:pt idx="308">
                  <c:v>5.2166670000000002</c:v>
                </c:pt>
                <c:pt idx="309">
                  <c:v>5.233333</c:v>
                </c:pt>
                <c:pt idx="310">
                  <c:v>5.25</c:v>
                </c:pt>
                <c:pt idx="311">
                  <c:v>5.266667</c:v>
                </c:pt>
                <c:pt idx="312">
                  <c:v>5.2833329999999998</c:v>
                </c:pt>
                <c:pt idx="313">
                  <c:v>5.3</c:v>
                </c:pt>
                <c:pt idx="314">
                  <c:v>5.3166669999999998</c:v>
                </c:pt>
                <c:pt idx="315">
                  <c:v>5.3333329999999997</c:v>
                </c:pt>
                <c:pt idx="316">
                  <c:v>5.35</c:v>
                </c:pt>
                <c:pt idx="317">
                  <c:v>5.3666669999999996</c:v>
                </c:pt>
                <c:pt idx="318">
                  <c:v>5.3833330000000004</c:v>
                </c:pt>
                <c:pt idx="319">
                  <c:v>5.4</c:v>
                </c:pt>
                <c:pt idx="320">
                  <c:v>5.4166670000000003</c:v>
                </c:pt>
                <c:pt idx="321">
                  <c:v>5.4333330000000002</c:v>
                </c:pt>
                <c:pt idx="322">
                  <c:v>5.45</c:v>
                </c:pt>
                <c:pt idx="323">
                  <c:v>5.4666670000000002</c:v>
                </c:pt>
                <c:pt idx="324">
                  <c:v>5.483333</c:v>
                </c:pt>
                <c:pt idx="325">
                  <c:v>5.5</c:v>
                </c:pt>
                <c:pt idx="326">
                  <c:v>5.516667</c:v>
                </c:pt>
                <c:pt idx="327">
                  <c:v>5.5333329999999998</c:v>
                </c:pt>
                <c:pt idx="328">
                  <c:v>5.55</c:v>
                </c:pt>
                <c:pt idx="329">
                  <c:v>5.5666669999999998</c:v>
                </c:pt>
                <c:pt idx="330">
                  <c:v>5.5833329999999997</c:v>
                </c:pt>
                <c:pt idx="331">
                  <c:v>5.6</c:v>
                </c:pt>
                <c:pt idx="332">
                  <c:v>5.6166669999999996</c:v>
                </c:pt>
                <c:pt idx="333">
                  <c:v>5.6333330000000004</c:v>
                </c:pt>
                <c:pt idx="334">
                  <c:v>5.65</c:v>
                </c:pt>
                <c:pt idx="335">
                  <c:v>5.6666670000000003</c:v>
                </c:pt>
                <c:pt idx="336">
                  <c:v>5.6833330000000002</c:v>
                </c:pt>
                <c:pt idx="337">
                  <c:v>5.7</c:v>
                </c:pt>
                <c:pt idx="338">
                  <c:v>5.7166670000000002</c:v>
                </c:pt>
                <c:pt idx="339">
                  <c:v>5.733333</c:v>
                </c:pt>
                <c:pt idx="340">
                  <c:v>5.75</c:v>
                </c:pt>
                <c:pt idx="341">
                  <c:v>5.766667</c:v>
                </c:pt>
                <c:pt idx="342">
                  <c:v>5.7833329999999998</c:v>
                </c:pt>
                <c:pt idx="343">
                  <c:v>5.8</c:v>
                </c:pt>
                <c:pt idx="344">
                  <c:v>5.8166669999999998</c:v>
                </c:pt>
                <c:pt idx="345">
                  <c:v>5.8333329999999997</c:v>
                </c:pt>
                <c:pt idx="346">
                  <c:v>5.85</c:v>
                </c:pt>
                <c:pt idx="347">
                  <c:v>5.8666669999999996</c:v>
                </c:pt>
                <c:pt idx="348">
                  <c:v>5.8833330000000004</c:v>
                </c:pt>
                <c:pt idx="349">
                  <c:v>5.9</c:v>
                </c:pt>
                <c:pt idx="350">
                  <c:v>5.9166670000000003</c:v>
                </c:pt>
                <c:pt idx="351">
                  <c:v>5.9333330000000002</c:v>
                </c:pt>
                <c:pt idx="352">
                  <c:v>5.95</c:v>
                </c:pt>
                <c:pt idx="353">
                  <c:v>5.9666670000000002</c:v>
                </c:pt>
                <c:pt idx="354">
                  <c:v>5.983333</c:v>
                </c:pt>
                <c:pt idx="355">
                  <c:v>6</c:v>
                </c:pt>
                <c:pt idx="356">
                  <c:v>6.016667</c:v>
                </c:pt>
                <c:pt idx="357">
                  <c:v>6.0333329999999998</c:v>
                </c:pt>
                <c:pt idx="358">
                  <c:v>6.05</c:v>
                </c:pt>
                <c:pt idx="359">
                  <c:v>6.0666669999999998</c:v>
                </c:pt>
                <c:pt idx="360">
                  <c:v>6.0833329999999997</c:v>
                </c:pt>
                <c:pt idx="361">
                  <c:v>6.1</c:v>
                </c:pt>
                <c:pt idx="362">
                  <c:v>6.1166669999999996</c:v>
                </c:pt>
                <c:pt idx="363">
                  <c:v>6.1333330000000004</c:v>
                </c:pt>
                <c:pt idx="364">
                  <c:v>6.15</c:v>
                </c:pt>
                <c:pt idx="365">
                  <c:v>6.1666670000000003</c:v>
                </c:pt>
                <c:pt idx="366">
                  <c:v>6.1833330000000002</c:v>
                </c:pt>
                <c:pt idx="367">
                  <c:v>6.2</c:v>
                </c:pt>
                <c:pt idx="368">
                  <c:v>6.2166670000000002</c:v>
                </c:pt>
                <c:pt idx="369">
                  <c:v>6.233333</c:v>
                </c:pt>
                <c:pt idx="370">
                  <c:v>6.25</c:v>
                </c:pt>
                <c:pt idx="371">
                  <c:v>6.266667</c:v>
                </c:pt>
                <c:pt idx="372">
                  <c:v>6.2833329999999998</c:v>
                </c:pt>
                <c:pt idx="373">
                  <c:v>6.3</c:v>
                </c:pt>
                <c:pt idx="374">
                  <c:v>6.3166669999999998</c:v>
                </c:pt>
                <c:pt idx="375">
                  <c:v>6.3333329999999997</c:v>
                </c:pt>
                <c:pt idx="376">
                  <c:v>6.35</c:v>
                </c:pt>
                <c:pt idx="377">
                  <c:v>6.3666669999999996</c:v>
                </c:pt>
                <c:pt idx="378">
                  <c:v>6.3833330000000004</c:v>
                </c:pt>
                <c:pt idx="379">
                  <c:v>6.4</c:v>
                </c:pt>
                <c:pt idx="380">
                  <c:v>6.4166670000000003</c:v>
                </c:pt>
                <c:pt idx="381">
                  <c:v>6.4333330000000002</c:v>
                </c:pt>
                <c:pt idx="382">
                  <c:v>6.45</c:v>
                </c:pt>
                <c:pt idx="383">
                  <c:v>6.4666670000000002</c:v>
                </c:pt>
                <c:pt idx="384">
                  <c:v>6.483333</c:v>
                </c:pt>
                <c:pt idx="385">
                  <c:v>6.5</c:v>
                </c:pt>
                <c:pt idx="386">
                  <c:v>6.516667</c:v>
                </c:pt>
                <c:pt idx="387">
                  <c:v>6.5333329999999998</c:v>
                </c:pt>
                <c:pt idx="388">
                  <c:v>6.55</c:v>
                </c:pt>
                <c:pt idx="389">
                  <c:v>6.5666669999999998</c:v>
                </c:pt>
                <c:pt idx="390">
                  <c:v>6.5833329999999997</c:v>
                </c:pt>
                <c:pt idx="391">
                  <c:v>6.6</c:v>
                </c:pt>
                <c:pt idx="392">
                  <c:v>6.6166669999999996</c:v>
                </c:pt>
                <c:pt idx="393">
                  <c:v>6.6333330000000004</c:v>
                </c:pt>
                <c:pt idx="394">
                  <c:v>6.65</c:v>
                </c:pt>
                <c:pt idx="395">
                  <c:v>6.6666670000000003</c:v>
                </c:pt>
                <c:pt idx="396">
                  <c:v>6.6833330000000002</c:v>
                </c:pt>
                <c:pt idx="397">
                  <c:v>6.7</c:v>
                </c:pt>
                <c:pt idx="398">
                  <c:v>6.7166670000000002</c:v>
                </c:pt>
                <c:pt idx="399">
                  <c:v>6.733333</c:v>
                </c:pt>
                <c:pt idx="400">
                  <c:v>6.75</c:v>
                </c:pt>
                <c:pt idx="401">
                  <c:v>6.766667</c:v>
                </c:pt>
                <c:pt idx="402">
                  <c:v>6.7833329999999998</c:v>
                </c:pt>
                <c:pt idx="403">
                  <c:v>6.8</c:v>
                </c:pt>
                <c:pt idx="404">
                  <c:v>6.8166669999999998</c:v>
                </c:pt>
                <c:pt idx="405">
                  <c:v>6.8333329999999997</c:v>
                </c:pt>
                <c:pt idx="406">
                  <c:v>6.85</c:v>
                </c:pt>
                <c:pt idx="407">
                  <c:v>6.8666669999999996</c:v>
                </c:pt>
                <c:pt idx="408">
                  <c:v>6.8833330000000004</c:v>
                </c:pt>
                <c:pt idx="409">
                  <c:v>6.9</c:v>
                </c:pt>
                <c:pt idx="410">
                  <c:v>6.9166670000000003</c:v>
                </c:pt>
                <c:pt idx="411">
                  <c:v>6.9333330000000002</c:v>
                </c:pt>
                <c:pt idx="412">
                  <c:v>6.95</c:v>
                </c:pt>
                <c:pt idx="413">
                  <c:v>6.9666670000000002</c:v>
                </c:pt>
                <c:pt idx="414">
                  <c:v>6.983333</c:v>
                </c:pt>
                <c:pt idx="415">
                  <c:v>7</c:v>
                </c:pt>
                <c:pt idx="416">
                  <c:v>7.016667</c:v>
                </c:pt>
                <c:pt idx="417">
                  <c:v>7.0333329999999998</c:v>
                </c:pt>
                <c:pt idx="418">
                  <c:v>7.05</c:v>
                </c:pt>
                <c:pt idx="419">
                  <c:v>7.0666669999999998</c:v>
                </c:pt>
                <c:pt idx="420">
                  <c:v>7.0833329999999997</c:v>
                </c:pt>
                <c:pt idx="421">
                  <c:v>7.1</c:v>
                </c:pt>
                <c:pt idx="422">
                  <c:v>7.1166669999999996</c:v>
                </c:pt>
                <c:pt idx="423">
                  <c:v>7.1333330000000004</c:v>
                </c:pt>
                <c:pt idx="424">
                  <c:v>7.15</c:v>
                </c:pt>
                <c:pt idx="425">
                  <c:v>7.1666670000000003</c:v>
                </c:pt>
                <c:pt idx="426">
                  <c:v>7.1833330000000002</c:v>
                </c:pt>
                <c:pt idx="427">
                  <c:v>7.2</c:v>
                </c:pt>
                <c:pt idx="428">
                  <c:v>7.2166670000000002</c:v>
                </c:pt>
                <c:pt idx="429">
                  <c:v>7.233333</c:v>
                </c:pt>
                <c:pt idx="430">
                  <c:v>7.25</c:v>
                </c:pt>
                <c:pt idx="431">
                  <c:v>7.266667</c:v>
                </c:pt>
                <c:pt idx="432">
                  <c:v>7.2833329999999998</c:v>
                </c:pt>
                <c:pt idx="433">
                  <c:v>7.3</c:v>
                </c:pt>
                <c:pt idx="434">
                  <c:v>7.3166669999999998</c:v>
                </c:pt>
                <c:pt idx="435">
                  <c:v>7.3333329999999997</c:v>
                </c:pt>
                <c:pt idx="436">
                  <c:v>7.35</c:v>
                </c:pt>
                <c:pt idx="437">
                  <c:v>7.3666669999999996</c:v>
                </c:pt>
                <c:pt idx="438">
                  <c:v>7.3833330000000004</c:v>
                </c:pt>
                <c:pt idx="439">
                  <c:v>7.4</c:v>
                </c:pt>
                <c:pt idx="440">
                  <c:v>7.4166670000000003</c:v>
                </c:pt>
                <c:pt idx="441">
                  <c:v>7.4333330000000002</c:v>
                </c:pt>
                <c:pt idx="442">
                  <c:v>7.45</c:v>
                </c:pt>
                <c:pt idx="443">
                  <c:v>7.4666670000000002</c:v>
                </c:pt>
                <c:pt idx="444">
                  <c:v>7.483333</c:v>
                </c:pt>
                <c:pt idx="445">
                  <c:v>7.5</c:v>
                </c:pt>
                <c:pt idx="446">
                  <c:v>7.516667</c:v>
                </c:pt>
                <c:pt idx="447">
                  <c:v>7.5333329999999998</c:v>
                </c:pt>
                <c:pt idx="448">
                  <c:v>7.55</c:v>
                </c:pt>
                <c:pt idx="449">
                  <c:v>7.5666669999999998</c:v>
                </c:pt>
                <c:pt idx="450">
                  <c:v>7.5833329999999997</c:v>
                </c:pt>
                <c:pt idx="451">
                  <c:v>7.6</c:v>
                </c:pt>
                <c:pt idx="452">
                  <c:v>7.6166669999999996</c:v>
                </c:pt>
                <c:pt idx="453">
                  <c:v>7.6333330000000004</c:v>
                </c:pt>
                <c:pt idx="454">
                  <c:v>7.65</c:v>
                </c:pt>
                <c:pt idx="455">
                  <c:v>7.6666670000000003</c:v>
                </c:pt>
                <c:pt idx="456">
                  <c:v>7.6833330000000002</c:v>
                </c:pt>
                <c:pt idx="457">
                  <c:v>7.7</c:v>
                </c:pt>
                <c:pt idx="458">
                  <c:v>7.7166670000000002</c:v>
                </c:pt>
                <c:pt idx="459">
                  <c:v>7.733333</c:v>
                </c:pt>
                <c:pt idx="460">
                  <c:v>7.75</c:v>
                </c:pt>
                <c:pt idx="461">
                  <c:v>7.766667</c:v>
                </c:pt>
                <c:pt idx="462">
                  <c:v>7.7833329999999998</c:v>
                </c:pt>
                <c:pt idx="463">
                  <c:v>7.8</c:v>
                </c:pt>
                <c:pt idx="464">
                  <c:v>7.8166669999999998</c:v>
                </c:pt>
                <c:pt idx="465">
                  <c:v>7.8333329999999997</c:v>
                </c:pt>
                <c:pt idx="466">
                  <c:v>7.85</c:v>
                </c:pt>
                <c:pt idx="467">
                  <c:v>7.8666669999999996</c:v>
                </c:pt>
                <c:pt idx="468">
                  <c:v>7.8833330000000004</c:v>
                </c:pt>
                <c:pt idx="469">
                  <c:v>7.9</c:v>
                </c:pt>
                <c:pt idx="470">
                  <c:v>7.9166670000000003</c:v>
                </c:pt>
                <c:pt idx="471">
                  <c:v>7.9333330000000002</c:v>
                </c:pt>
                <c:pt idx="472">
                  <c:v>7.95</c:v>
                </c:pt>
                <c:pt idx="473">
                  <c:v>7.9666670000000002</c:v>
                </c:pt>
                <c:pt idx="474">
                  <c:v>7.983333</c:v>
                </c:pt>
                <c:pt idx="475">
                  <c:v>8</c:v>
                </c:pt>
                <c:pt idx="476">
                  <c:v>8.016667</c:v>
                </c:pt>
                <c:pt idx="477">
                  <c:v>8.0333330000000007</c:v>
                </c:pt>
                <c:pt idx="478">
                  <c:v>8.0500000000000007</c:v>
                </c:pt>
                <c:pt idx="479">
                  <c:v>8.0666670000000007</c:v>
                </c:pt>
                <c:pt idx="480">
                  <c:v>8.0833329999999997</c:v>
                </c:pt>
                <c:pt idx="481">
                  <c:v>8.1</c:v>
                </c:pt>
                <c:pt idx="482">
                  <c:v>8.1166669999999996</c:v>
                </c:pt>
                <c:pt idx="483">
                  <c:v>8.1333330000000004</c:v>
                </c:pt>
                <c:pt idx="484">
                  <c:v>8.15</c:v>
                </c:pt>
                <c:pt idx="485">
                  <c:v>8.1666670000000003</c:v>
                </c:pt>
                <c:pt idx="486">
                  <c:v>8.1833329999999993</c:v>
                </c:pt>
                <c:pt idx="487">
                  <c:v>8.1999999999999993</c:v>
                </c:pt>
                <c:pt idx="488">
                  <c:v>8.2166669999999993</c:v>
                </c:pt>
                <c:pt idx="489">
                  <c:v>8.233333</c:v>
                </c:pt>
                <c:pt idx="490">
                  <c:v>8.25</c:v>
                </c:pt>
                <c:pt idx="491">
                  <c:v>8.266667</c:v>
                </c:pt>
                <c:pt idx="492">
                  <c:v>8.2833330000000007</c:v>
                </c:pt>
                <c:pt idx="493">
                  <c:v>8.3000000000000007</c:v>
                </c:pt>
                <c:pt idx="494">
                  <c:v>8.3166670000000007</c:v>
                </c:pt>
                <c:pt idx="495">
                  <c:v>8.3333329999999997</c:v>
                </c:pt>
                <c:pt idx="496">
                  <c:v>8.35</c:v>
                </c:pt>
                <c:pt idx="497">
                  <c:v>8.3666669999999996</c:v>
                </c:pt>
                <c:pt idx="498">
                  <c:v>8.3833330000000004</c:v>
                </c:pt>
                <c:pt idx="499">
                  <c:v>8.4</c:v>
                </c:pt>
                <c:pt idx="500">
                  <c:v>8.4166670000000003</c:v>
                </c:pt>
                <c:pt idx="501">
                  <c:v>8.4333329999999993</c:v>
                </c:pt>
                <c:pt idx="502">
                  <c:v>8.4499999999999993</c:v>
                </c:pt>
                <c:pt idx="503">
                  <c:v>8.4666669999999993</c:v>
                </c:pt>
                <c:pt idx="504">
                  <c:v>8.483333</c:v>
                </c:pt>
                <c:pt idx="505">
                  <c:v>8.5</c:v>
                </c:pt>
                <c:pt idx="506">
                  <c:v>8.516667</c:v>
                </c:pt>
                <c:pt idx="507">
                  <c:v>8.5333330000000007</c:v>
                </c:pt>
                <c:pt idx="508">
                  <c:v>8.5500000000000007</c:v>
                </c:pt>
                <c:pt idx="509">
                  <c:v>8.5666670000000007</c:v>
                </c:pt>
                <c:pt idx="510">
                  <c:v>8.5833329999999997</c:v>
                </c:pt>
                <c:pt idx="511">
                  <c:v>8.6</c:v>
                </c:pt>
                <c:pt idx="512">
                  <c:v>8.6166669999999996</c:v>
                </c:pt>
                <c:pt idx="513">
                  <c:v>8.6333330000000004</c:v>
                </c:pt>
                <c:pt idx="514">
                  <c:v>8.65</c:v>
                </c:pt>
                <c:pt idx="515">
                  <c:v>8.6666670000000003</c:v>
                </c:pt>
                <c:pt idx="516">
                  <c:v>8.6833329999999993</c:v>
                </c:pt>
                <c:pt idx="517">
                  <c:v>8.6999999999999993</c:v>
                </c:pt>
                <c:pt idx="518">
                  <c:v>8.7166669999999993</c:v>
                </c:pt>
                <c:pt idx="519">
                  <c:v>8.733333</c:v>
                </c:pt>
                <c:pt idx="520">
                  <c:v>8.75</c:v>
                </c:pt>
                <c:pt idx="521">
                  <c:v>8.766667</c:v>
                </c:pt>
                <c:pt idx="522">
                  <c:v>8.7833330000000007</c:v>
                </c:pt>
                <c:pt idx="523">
                  <c:v>8.8000000000000007</c:v>
                </c:pt>
                <c:pt idx="524">
                  <c:v>8.8166670000000007</c:v>
                </c:pt>
                <c:pt idx="525">
                  <c:v>8.8333329999999997</c:v>
                </c:pt>
                <c:pt idx="526">
                  <c:v>8.85</c:v>
                </c:pt>
                <c:pt idx="527">
                  <c:v>8.8666669999999996</c:v>
                </c:pt>
                <c:pt idx="528">
                  <c:v>8.8833330000000004</c:v>
                </c:pt>
                <c:pt idx="529">
                  <c:v>8.9</c:v>
                </c:pt>
                <c:pt idx="530">
                  <c:v>8.9166670000000003</c:v>
                </c:pt>
                <c:pt idx="531">
                  <c:v>8.9333329999999993</c:v>
                </c:pt>
                <c:pt idx="532">
                  <c:v>8.9499999999999993</c:v>
                </c:pt>
                <c:pt idx="533">
                  <c:v>8.9666669999999993</c:v>
                </c:pt>
                <c:pt idx="534">
                  <c:v>8.983333</c:v>
                </c:pt>
                <c:pt idx="535">
                  <c:v>9</c:v>
                </c:pt>
                <c:pt idx="536">
                  <c:v>9.016667</c:v>
                </c:pt>
                <c:pt idx="537">
                  <c:v>9.0333330000000007</c:v>
                </c:pt>
                <c:pt idx="538">
                  <c:v>9.0500000000000007</c:v>
                </c:pt>
                <c:pt idx="539">
                  <c:v>9.0666670000000007</c:v>
                </c:pt>
                <c:pt idx="540">
                  <c:v>9.0833329999999997</c:v>
                </c:pt>
                <c:pt idx="541">
                  <c:v>9.1</c:v>
                </c:pt>
                <c:pt idx="542">
                  <c:v>9.1166669999999996</c:v>
                </c:pt>
                <c:pt idx="543">
                  <c:v>9.1333330000000004</c:v>
                </c:pt>
                <c:pt idx="544">
                  <c:v>9.15</c:v>
                </c:pt>
                <c:pt idx="545">
                  <c:v>9.1666670000000003</c:v>
                </c:pt>
                <c:pt idx="546">
                  <c:v>9.1833329999999993</c:v>
                </c:pt>
                <c:pt idx="547">
                  <c:v>9.1999999999999993</c:v>
                </c:pt>
                <c:pt idx="548">
                  <c:v>9.2166669999999993</c:v>
                </c:pt>
                <c:pt idx="549">
                  <c:v>9.233333</c:v>
                </c:pt>
                <c:pt idx="550">
                  <c:v>9.25</c:v>
                </c:pt>
                <c:pt idx="551">
                  <c:v>9.266667</c:v>
                </c:pt>
                <c:pt idx="552">
                  <c:v>9.2833330000000007</c:v>
                </c:pt>
                <c:pt idx="553">
                  <c:v>9.3000000000000007</c:v>
                </c:pt>
                <c:pt idx="554">
                  <c:v>9.3166670000000007</c:v>
                </c:pt>
                <c:pt idx="555">
                  <c:v>9.3333329999999997</c:v>
                </c:pt>
                <c:pt idx="556">
                  <c:v>9.35</c:v>
                </c:pt>
                <c:pt idx="557">
                  <c:v>9.3666669999999996</c:v>
                </c:pt>
                <c:pt idx="558">
                  <c:v>9.3833330000000004</c:v>
                </c:pt>
                <c:pt idx="559">
                  <c:v>9.4</c:v>
                </c:pt>
                <c:pt idx="560">
                  <c:v>9.4166670000000003</c:v>
                </c:pt>
                <c:pt idx="561">
                  <c:v>9.4333329999999993</c:v>
                </c:pt>
                <c:pt idx="562">
                  <c:v>9.4499999999999993</c:v>
                </c:pt>
                <c:pt idx="563">
                  <c:v>9.4666669999999993</c:v>
                </c:pt>
                <c:pt idx="564">
                  <c:v>9.483333</c:v>
                </c:pt>
                <c:pt idx="565">
                  <c:v>9.5</c:v>
                </c:pt>
                <c:pt idx="566">
                  <c:v>9.516667</c:v>
                </c:pt>
                <c:pt idx="567">
                  <c:v>9.5333330000000007</c:v>
                </c:pt>
                <c:pt idx="568">
                  <c:v>9.5500000000000007</c:v>
                </c:pt>
                <c:pt idx="569">
                  <c:v>9.5666670000000007</c:v>
                </c:pt>
                <c:pt idx="570">
                  <c:v>9.5833329999999997</c:v>
                </c:pt>
                <c:pt idx="571">
                  <c:v>9.6</c:v>
                </c:pt>
                <c:pt idx="572">
                  <c:v>9.6166669999999996</c:v>
                </c:pt>
                <c:pt idx="573">
                  <c:v>9.6333330000000004</c:v>
                </c:pt>
                <c:pt idx="574">
                  <c:v>9.65</c:v>
                </c:pt>
                <c:pt idx="575">
                  <c:v>9.6666670000000003</c:v>
                </c:pt>
                <c:pt idx="576">
                  <c:v>9.6833329999999993</c:v>
                </c:pt>
                <c:pt idx="577">
                  <c:v>9.6999999999999993</c:v>
                </c:pt>
                <c:pt idx="578">
                  <c:v>9.7166669999999993</c:v>
                </c:pt>
                <c:pt idx="579">
                  <c:v>9.733333</c:v>
                </c:pt>
                <c:pt idx="580">
                  <c:v>9.75</c:v>
                </c:pt>
                <c:pt idx="581">
                  <c:v>9.766667</c:v>
                </c:pt>
                <c:pt idx="582">
                  <c:v>9.7833330000000007</c:v>
                </c:pt>
                <c:pt idx="583">
                  <c:v>9.8000000000000007</c:v>
                </c:pt>
                <c:pt idx="584">
                  <c:v>9.8166670000000007</c:v>
                </c:pt>
                <c:pt idx="585">
                  <c:v>9.8333329999999997</c:v>
                </c:pt>
                <c:pt idx="586">
                  <c:v>9.85</c:v>
                </c:pt>
                <c:pt idx="587">
                  <c:v>9.8666669999999996</c:v>
                </c:pt>
                <c:pt idx="588">
                  <c:v>9.8833330000000004</c:v>
                </c:pt>
                <c:pt idx="589">
                  <c:v>9.9</c:v>
                </c:pt>
                <c:pt idx="590">
                  <c:v>9.9166670000000003</c:v>
                </c:pt>
                <c:pt idx="591">
                  <c:v>9.9333329999999993</c:v>
                </c:pt>
                <c:pt idx="592">
                  <c:v>9.9499999999999993</c:v>
                </c:pt>
                <c:pt idx="593">
                  <c:v>9.9666669999999993</c:v>
                </c:pt>
                <c:pt idx="594">
                  <c:v>9.983333</c:v>
                </c:pt>
                <c:pt idx="595">
                  <c:v>10</c:v>
                </c:pt>
                <c:pt idx="596">
                  <c:v>10.016667</c:v>
                </c:pt>
                <c:pt idx="597">
                  <c:v>10.033333000000001</c:v>
                </c:pt>
                <c:pt idx="598">
                  <c:v>10.050000000000001</c:v>
                </c:pt>
                <c:pt idx="599">
                  <c:v>10.066667000000001</c:v>
                </c:pt>
                <c:pt idx="600">
                  <c:v>10.083333</c:v>
                </c:pt>
                <c:pt idx="601">
                  <c:v>10.1</c:v>
                </c:pt>
                <c:pt idx="602">
                  <c:v>10.116667</c:v>
                </c:pt>
                <c:pt idx="603">
                  <c:v>10.133333</c:v>
                </c:pt>
                <c:pt idx="604">
                  <c:v>10.15</c:v>
                </c:pt>
                <c:pt idx="605">
                  <c:v>10.166667</c:v>
                </c:pt>
                <c:pt idx="606">
                  <c:v>10.183332999999999</c:v>
                </c:pt>
                <c:pt idx="607">
                  <c:v>10.199999999999999</c:v>
                </c:pt>
                <c:pt idx="608">
                  <c:v>10.216666999999999</c:v>
                </c:pt>
                <c:pt idx="609">
                  <c:v>10.233333</c:v>
                </c:pt>
                <c:pt idx="610">
                  <c:v>10.25</c:v>
                </c:pt>
                <c:pt idx="611">
                  <c:v>10.266667</c:v>
                </c:pt>
                <c:pt idx="612">
                  <c:v>10.283333000000001</c:v>
                </c:pt>
                <c:pt idx="613">
                  <c:v>10.3</c:v>
                </c:pt>
                <c:pt idx="614">
                  <c:v>10.316667000000001</c:v>
                </c:pt>
                <c:pt idx="615">
                  <c:v>10.333333</c:v>
                </c:pt>
                <c:pt idx="616">
                  <c:v>10.35</c:v>
                </c:pt>
                <c:pt idx="617">
                  <c:v>10.366667</c:v>
                </c:pt>
                <c:pt idx="618">
                  <c:v>10.383333</c:v>
                </c:pt>
                <c:pt idx="619">
                  <c:v>10.4</c:v>
                </c:pt>
                <c:pt idx="620">
                  <c:v>10.416667</c:v>
                </c:pt>
                <c:pt idx="621">
                  <c:v>10.433332999999999</c:v>
                </c:pt>
                <c:pt idx="622">
                  <c:v>10.45</c:v>
                </c:pt>
                <c:pt idx="623">
                  <c:v>10.466666999999999</c:v>
                </c:pt>
                <c:pt idx="624">
                  <c:v>10.483333</c:v>
                </c:pt>
                <c:pt idx="625">
                  <c:v>10.5</c:v>
                </c:pt>
                <c:pt idx="626">
                  <c:v>10.516667</c:v>
                </c:pt>
                <c:pt idx="627">
                  <c:v>10.533333000000001</c:v>
                </c:pt>
                <c:pt idx="628">
                  <c:v>10.55</c:v>
                </c:pt>
                <c:pt idx="629">
                  <c:v>10.566667000000001</c:v>
                </c:pt>
                <c:pt idx="630">
                  <c:v>10.583333</c:v>
                </c:pt>
                <c:pt idx="631">
                  <c:v>10.6</c:v>
                </c:pt>
                <c:pt idx="632">
                  <c:v>10.616667</c:v>
                </c:pt>
                <c:pt idx="633">
                  <c:v>10.633333</c:v>
                </c:pt>
                <c:pt idx="634">
                  <c:v>10.65</c:v>
                </c:pt>
                <c:pt idx="635">
                  <c:v>10.666667</c:v>
                </c:pt>
                <c:pt idx="636">
                  <c:v>10.683332999999999</c:v>
                </c:pt>
                <c:pt idx="637">
                  <c:v>10.7</c:v>
                </c:pt>
                <c:pt idx="638">
                  <c:v>10.716666999999999</c:v>
                </c:pt>
                <c:pt idx="639">
                  <c:v>10.733333</c:v>
                </c:pt>
                <c:pt idx="640">
                  <c:v>10.75</c:v>
                </c:pt>
                <c:pt idx="641">
                  <c:v>10.766667</c:v>
                </c:pt>
                <c:pt idx="642">
                  <c:v>10.783333000000001</c:v>
                </c:pt>
                <c:pt idx="643">
                  <c:v>10.8</c:v>
                </c:pt>
                <c:pt idx="644">
                  <c:v>10.816667000000001</c:v>
                </c:pt>
                <c:pt idx="645">
                  <c:v>10.833333</c:v>
                </c:pt>
                <c:pt idx="646">
                  <c:v>10.85</c:v>
                </c:pt>
                <c:pt idx="647">
                  <c:v>10.866667</c:v>
                </c:pt>
                <c:pt idx="648">
                  <c:v>10.883333</c:v>
                </c:pt>
                <c:pt idx="649">
                  <c:v>10.9</c:v>
                </c:pt>
                <c:pt idx="650">
                  <c:v>10.916667</c:v>
                </c:pt>
                <c:pt idx="651">
                  <c:v>10.933332999999999</c:v>
                </c:pt>
                <c:pt idx="652">
                  <c:v>10.95</c:v>
                </c:pt>
                <c:pt idx="653">
                  <c:v>10.966666999999999</c:v>
                </c:pt>
                <c:pt idx="654">
                  <c:v>10.983333</c:v>
                </c:pt>
                <c:pt idx="655">
                  <c:v>11</c:v>
                </c:pt>
                <c:pt idx="656">
                  <c:v>11.016667</c:v>
                </c:pt>
                <c:pt idx="657">
                  <c:v>11.033333000000001</c:v>
                </c:pt>
                <c:pt idx="658">
                  <c:v>11.05</c:v>
                </c:pt>
                <c:pt idx="659">
                  <c:v>11.066667000000001</c:v>
                </c:pt>
                <c:pt idx="660">
                  <c:v>11.083333</c:v>
                </c:pt>
                <c:pt idx="661">
                  <c:v>11.1</c:v>
                </c:pt>
                <c:pt idx="662">
                  <c:v>11.116667</c:v>
                </c:pt>
                <c:pt idx="663">
                  <c:v>11.133333</c:v>
                </c:pt>
                <c:pt idx="664">
                  <c:v>11.15</c:v>
                </c:pt>
                <c:pt idx="665">
                  <c:v>11.166667</c:v>
                </c:pt>
                <c:pt idx="666">
                  <c:v>11.183332999999999</c:v>
                </c:pt>
                <c:pt idx="667">
                  <c:v>11.2</c:v>
                </c:pt>
                <c:pt idx="668">
                  <c:v>11.216666999999999</c:v>
                </c:pt>
                <c:pt idx="669">
                  <c:v>11.233333</c:v>
                </c:pt>
                <c:pt idx="670">
                  <c:v>11.25</c:v>
                </c:pt>
                <c:pt idx="671">
                  <c:v>11.266667</c:v>
                </c:pt>
                <c:pt idx="672">
                  <c:v>11.283333000000001</c:v>
                </c:pt>
                <c:pt idx="673">
                  <c:v>11.3</c:v>
                </c:pt>
                <c:pt idx="674">
                  <c:v>11.316667000000001</c:v>
                </c:pt>
                <c:pt idx="675">
                  <c:v>11.333333</c:v>
                </c:pt>
                <c:pt idx="676">
                  <c:v>11.35</c:v>
                </c:pt>
                <c:pt idx="677">
                  <c:v>11.366667</c:v>
                </c:pt>
                <c:pt idx="678">
                  <c:v>11.383333</c:v>
                </c:pt>
                <c:pt idx="679">
                  <c:v>11.4</c:v>
                </c:pt>
                <c:pt idx="680">
                  <c:v>11.416667</c:v>
                </c:pt>
                <c:pt idx="681">
                  <c:v>11.433332999999999</c:v>
                </c:pt>
                <c:pt idx="682">
                  <c:v>11.45</c:v>
                </c:pt>
                <c:pt idx="683">
                  <c:v>11.466666999999999</c:v>
                </c:pt>
                <c:pt idx="684">
                  <c:v>11.483333</c:v>
                </c:pt>
                <c:pt idx="685">
                  <c:v>11.5</c:v>
                </c:pt>
                <c:pt idx="686">
                  <c:v>11.516667</c:v>
                </c:pt>
                <c:pt idx="687">
                  <c:v>11.533333000000001</c:v>
                </c:pt>
                <c:pt idx="688">
                  <c:v>11.55</c:v>
                </c:pt>
                <c:pt idx="689">
                  <c:v>11.566667000000001</c:v>
                </c:pt>
                <c:pt idx="690">
                  <c:v>11.583333</c:v>
                </c:pt>
                <c:pt idx="691">
                  <c:v>11.6</c:v>
                </c:pt>
                <c:pt idx="692">
                  <c:v>11.616667</c:v>
                </c:pt>
                <c:pt idx="693">
                  <c:v>11.633333</c:v>
                </c:pt>
                <c:pt idx="694">
                  <c:v>11.65</c:v>
                </c:pt>
                <c:pt idx="695">
                  <c:v>11.666667</c:v>
                </c:pt>
                <c:pt idx="696">
                  <c:v>11.683332999999999</c:v>
                </c:pt>
                <c:pt idx="697">
                  <c:v>11.7</c:v>
                </c:pt>
                <c:pt idx="698">
                  <c:v>11.716666999999999</c:v>
                </c:pt>
                <c:pt idx="699">
                  <c:v>11.733333</c:v>
                </c:pt>
                <c:pt idx="700">
                  <c:v>11.75</c:v>
                </c:pt>
                <c:pt idx="701">
                  <c:v>11.766667</c:v>
                </c:pt>
                <c:pt idx="702">
                  <c:v>11.783333000000001</c:v>
                </c:pt>
                <c:pt idx="703">
                  <c:v>11.8</c:v>
                </c:pt>
                <c:pt idx="704">
                  <c:v>11.816667000000001</c:v>
                </c:pt>
                <c:pt idx="705">
                  <c:v>11.833333</c:v>
                </c:pt>
                <c:pt idx="706">
                  <c:v>11.85</c:v>
                </c:pt>
                <c:pt idx="707">
                  <c:v>11.866667</c:v>
                </c:pt>
                <c:pt idx="708">
                  <c:v>11.883333</c:v>
                </c:pt>
                <c:pt idx="709">
                  <c:v>11.9</c:v>
                </c:pt>
                <c:pt idx="710">
                  <c:v>11.916667</c:v>
                </c:pt>
                <c:pt idx="711">
                  <c:v>11.933332999999999</c:v>
                </c:pt>
                <c:pt idx="712">
                  <c:v>11.95</c:v>
                </c:pt>
                <c:pt idx="713">
                  <c:v>11.966666999999999</c:v>
                </c:pt>
                <c:pt idx="714">
                  <c:v>11.983333</c:v>
                </c:pt>
                <c:pt idx="715">
                  <c:v>12</c:v>
                </c:pt>
                <c:pt idx="716">
                  <c:v>12.016667</c:v>
                </c:pt>
                <c:pt idx="717">
                  <c:v>12.033333000000001</c:v>
                </c:pt>
                <c:pt idx="718">
                  <c:v>12.05</c:v>
                </c:pt>
                <c:pt idx="719">
                  <c:v>12.066667000000001</c:v>
                </c:pt>
                <c:pt idx="720">
                  <c:v>12.083333</c:v>
                </c:pt>
                <c:pt idx="721">
                  <c:v>12.1</c:v>
                </c:pt>
                <c:pt idx="722">
                  <c:v>12.116667</c:v>
                </c:pt>
                <c:pt idx="723">
                  <c:v>12.133333</c:v>
                </c:pt>
                <c:pt idx="724">
                  <c:v>12.15</c:v>
                </c:pt>
                <c:pt idx="725">
                  <c:v>12.166667</c:v>
                </c:pt>
                <c:pt idx="726">
                  <c:v>12.183332999999999</c:v>
                </c:pt>
                <c:pt idx="727">
                  <c:v>12.2</c:v>
                </c:pt>
                <c:pt idx="728">
                  <c:v>12.216666999999999</c:v>
                </c:pt>
                <c:pt idx="729">
                  <c:v>12.233333</c:v>
                </c:pt>
                <c:pt idx="730">
                  <c:v>12.25</c:v>
                </c:pt>
                <c:pt idx="731">
                  <c:v>12.266667</c:v>
                </c:pt>
                <c:pt idx="732">
                  <c:v>12.283333000000001</c:v>
                </c:pt>
                <c:pt idx="733">
                  <c:v>12.3</c:v>
                </c:pt>
                <c:pt idx="734">
                  <c:v>12.316667000000001</c:v>
                </c:pt>
                <c:pt idx="735">
                  <c:v>12.333333</c:v>
                </c:pt>
                <c:pt idx="736">
                  <c:v>12.35</c:v>
                </c:pt>
                <c:pt idx="737">
                  <c:v>12.366667</c:v>
                </c:pt>
                <c:pt idx="738">
                  <c:v>12.383333</c:v>
                </c:pt>
                <c:pt idx="739">
                  <c:v>12.4</c:v>
                </c:pt>
                <c:pt idx="740">
                  <c:v>12.416667</c:v>
                </c:pt>
                <c:pt idx="741">
                  <c:v>12.433332999999999</c:v>
                </c:pt>
                <c:pt idx="742">
                  <c:v>12.45</c:v>
                </c:pt>
                <c:pt idx="743">
                  <c:v>12.466666999999999</c:v>
                </c:pt>
                <c:pt idx="744">
                  <c:v>12.483333</c:v>
                </c:pt>
                <c:pt idx="745">
                  <c:v>12.5</c:v>
                </c:pt>
                <c:pt idx="746">
                  <c:v>12.516667</c:v>
                </c:pt>
                <c:pt idx="747">
                  <c:v>12.533333000000001</c:v>
                </c:pt>
                <c:pt idx="748">
                  <c:v>12.55</c:v>
                </c:pt>
                <c:pt idx="749">
                  <c:v>12.566667000000001</c:v>
                </c:pt>
                <c:pt idx="750">
                  <c:v>12.583333</c:v>
                </c:pt>
                <c:pt idx="751">
                  <c:v>12.6</c:v>
                </c:pt>
                <c:pt idx="752">
                  <c:v>12.616667</c:v>
                </c:pt>
                <c:pt idx="753">
                  <c:v>12.633333</c:v>
                </c:pt>
                <c:pt idx="754">
                  <c:v>12.65</c:v>
                </c:pt>
                <c:pt idx="755">
                  <c:v>12.666667</c:v>
                </c:pt>
                <c:pt idx="756">
                  <c:v>12.683332999999999</c:v>
                </c:pt>
                <c:pt idx="757">
                  <c:v>12.7</c:v>
                </c:pt>
                <c:pt idx="758">
                  <c:v>12.716666999999999</c:v>
                </c:pt>
                <c:pt idx="759">
                  <c:v>12.733333</c:v>
                </c:pt>
                <c:pt idx="760">
                  <c:v>12.75</c:v>
                </c:pt>
                <c:pt idx="761">
                  <c:v>12.766667</c:v>
                </c:pt>
                <c:pt idx="762">
                  <c:v>12.783333000000001</c:v>
                </c:pt>
                <c:pt idx="763">
                  <c:v>12.8</c:v>
                </c:pt>
                <c:pt idx="764">
                  <c:v>12.816667000000001</c:v>
                </c:pt>
                <c:pt idx="765">
                  <c:v>12.833333</c:v>
                </c:pt>
                <c:pt idx="766">
                  <c:v>12.85</c:v>
                </c:pt>
                <c:pt idx="767">
                  <c:v>12.866667</c:v>
                </c:pt>
                <c:pt idx="768">
                  <c:v>12.883333</c:v>
                </c:pt>
                <c:pt idx="769">
                  <c:v>12.9</c:v>
                </c:pt>
                <c:pt idx="770">
                  <c:v>12.916667</c:v>
                </c:pt>
                <c:pt idx="771">
                  <c:v>12.933332999999999</c:v>
                </c:pt>
                <c:pt idx="772">
                  <c:v>12.95</c:v>
                </c:pt>
                <c:pt idx="773">
                  <c:v>12.966666999999999</c:v>
                </c:pt>
                <c:pt idx="774">
                  <c:v>12.983333</c:v>
                </c:pt>
                <c:pt idx="775">
                  <c:v>13</c:v>
                </c:pt>
                <c:pt idx="776">
                  <c:v>13.016667</c:v>
                </c:pt>
                <c:pt idx="777">
                  <c:v>13.033333000000001</c:v>
                </c:pt>
                <c:pt idx="778">
                  <c:v>13.05</c:v>
                </c:pt>
                <c:pt idx="779">
                  <c:v>13.066667000000001</c:v>
                </c:pt>
                <c:pt idx="780">
                  <c:v>13.083333</c:v>
                </c:pt>
                <c:pt idx="781">
                  <c:v>13.1</c:v>
                </c:pt>
                <c:pt idx="782">
                  <c:v>13.116667</c:v>
                </c:pt>
                <c:pt idx="783">
                  <c:v>13.133333</c:v>
                </c:pt>
                <c:pt idx="784">
                  <c:v>13.15</c:v>
                </c:pt>
                <c:pt idx="785">
                  <c:v>13.166667</c:v>
                </c:pt>
                <c:pt idx="786">
                  <c:v>13.183332999999999</c:v>
                </c:pt>
                <c:pt idx="787">
                  <c:v>13.2</c:v>
                </c:pt>
                <c:pt idx="788">
                  <c:v>13.216666999999999</c:v>
                </c:pt>
                <c:pt idx="789">
                  <c:v>13.233333</c:v>
                </c:pt>
                <c:pt idx="790">
                  <c:v>13.25</c:v>
                </c:pt>
                <c:pt idx="791">
                  <c:v>13.266667</c:v>
                </c:pt>
                <c:pt idx="792">
                  <c:v>13.283333000000001</c:v>
                </c:pt>
                <c:pt idx="793">
                  <c:v>13.3</c:v>
                </c:pt>
                <c:pt idx="794">
                  <c:v>13.316667000000001</c:v>
                </c:pt>
                <c:pt idx="795">
                  <c:v>13.333333</c:v>
                </c:pt>
                <c:pt idx="796">
                  <c:v>13.35</c:v>
                </c:pt>
                <c:pt idx="797">
                  <c:v>13.366667</c:v>
                </c:pt>
                <c:pt idx="798">
                  <c:v>13.383333</c:v>
                </c:pt>
                <c:pt idx="799">
                  <c:v>13.4</c:v>
                </c:pt>
                <c:pt idx="800">
                  <c:v>13.416667</c:v>
                </c:pt>
                <c:pt idx="801">
                  <c:v>13.433332999999999</c:v>
                </c:pt>
                <c:pt idx="802">
                  <c:v>13.45</c:v>
                </c:pt>
                <c:pt idx="803">
                  <c:v>13.466666999999999</c:v>
                </c:pt>
                <c:pt idx="804">
                  <c:v>13.483333</c:v>
                </c:pt>
                <c:pt idx="805">
                  <c:v>13.5</c:v>
                </c:pt>
                <c:pt idx="806">
                  <c:v>13.516667</c:v>
                </c:pt>
                <c:pt idx="807">
                  <c:v>13.533333000000001</c:v>
                </c:pt>
                <c:pt idx="808">
                  <c:v>13.55</c:v>
                </c:pt>
                <c:pt idx="809">
                  <c:v>13.566667000000001</c:v>
                </c:pt>
                <c:pt idx="810">
                  <c:v>13.583333</c:v>
                </c:pt>
                <c:pt idx="811">
                  <c:v>13.6</c:v>
                </c:pt>
                <c:pt idx="812">
                  <c:v>13.616667</c:v>
                </c:pt>
                <c:pt idx="813">
                  <c:v>13.633333</c:v>
                </c:pt>
                <c:pt idx="814">
                  <c:v>13.65</c:v>
                </c:pt>
                <c:pt idx="815">
                  <c:v>13.666667</c:v>
                </c:pt>
                <c:pt idx="816">
                  <c:v>13.683332999999999</c:v>
                </c:pt>
                <c:pt idx="817">
                  <c:v>13.7</c:v>
                </c:pt>
                <c:pt idx="818">
                  <c:v>13.716666999999999</c:v>
                </c:pt>
                <c:pt idx="819">
                  <c:v>13.733333</c:v>
                </c:pt>
                <c:pt idx="820">
                  <c:v>13.75</c:v>
                </c:pt>
                <c:pt idx="821">
                  <c:v>13.766667</c:v>
                </c:pt>
                <c:pt idx="822">
                  <c:v>13.783333000000001</c:v>
                </c:pt>
                <c:pt idx="823">
                  <c:v>13.8</c:v>
                </c:pt>
                <c:pt idx="824">
                  <c:v>13.816667000000001</c:v>
                </c:pt>
                <c:pt idx="825">
                  <c:v>13.833333</c:v>
                </c:pt>
                <c:pt idx="826">
                  <c:v>13.85</c:v>
                </c:pt>
                <c:pt idx="827">
                  <c:v>13.866667</c:v>
                </c:pt>
                <c:pt idx="828">
                  <c:v>13.883333</c:v>
                </c:pt>
                <c:pt idx="829">
                  <c:v>13.9</c:v>
                </c:pt>
                <c:pt idx="830">
                  <c:v>13.916667</c:v>
                </c:pt>
                <c:pt idx="831">
                  <c:v>13.933332999999999</c:v>
                </c:pt>
                <c:pt idx="832">
                  <c:v>13.95</c:v>
                </c:pt>
                <c:pt idx="833">
                  <c:v>13.966666999999999</c:v>
                </c:pt>
                <c:pt idx="834">
                  <c:v>13.983333</c:v>
                </c:pt>
                <c:pt idx="835">
                  <c:v>14</c:v>
                </c:pt>
                <c:pt idx="836">
                  <c:v>14.016667</c:v>
                </c:pt>
                <c:pt idx="837">
                  <c:v>14.033333000000001</c:v>
                </c:pt>
                <c:pt idx="838">
                  <c:v>14.05</c:v>
                </c:pt>
                <c:pt idx="839">
                  <c:v>14.066667000000001</c:v>
                </c:pt>
                <c:pt idx="840">
                  <c:v>14.083333</c:v>
                </c:pt>
                <c:pt idx="841">
                  <c:v>14.1</c:v>
                </c:pt>
                <c:pt idx="842">
                  <c:v>14.116667</c:v>
                </c:pt>
                <c:pt idx="843">
                  <c:v>14.133333</c:v>
                </c:pt>
                <c:pt idx="844">
                  <c:v>14.15</c:v>
                </c:pt>
                <c:pt idx="845">
                  <c:v>14.166667</c:v>
                </c:pt>
                <c:pt idx="846">
                  <c:v>14.183332999999999</c:v>
                </c:pt>
                <c:pt idx="847">
                  <c:v>14.2</c:v>
                </c:pt>
                <c:pt idx="848">
                  <c:v>14.216666999999999</c:v>
                </c:pt>
                <c:pt idx="849">
                  <c:v>14.233333</c:v>
                </c:pt>
                <c:pt idx="850">
                  <c:v>14.25</c:v>
                </c:pt>
                <c:pt idx="851">
                  <c:v>14.266667</c:v>
                </c:pt>
                <c:pt idx="852">
                  <c:v>14.283333000000001</c:v>
                </c:pt>
                <c:pt idx="853">
                  <c:v>14.3</c:v>
                </c:pt>
                <c:pt idx="854">
                  <c:v>14.316667000000001</c:v>
                </c:pt>
                <c:pt idx="855">
                  <c:v>14.333333</c:v>
                </c:pt>
                <c:pt idx="856">
                  <c:v>14.35</c:v>
                </c:pt>
                <c:pt idx="857">
                  <c:v>14.366667</c:v>
                </c:pt>
                <c:pt idx="858">
                  <c:v>14.383333</c:v>
                </c:pt>
                <c:pt idx="859">
                  <c:v>14.4</c:v>
                </c:pt>
                <c:pt idx="860">
                  <c:v>14.416667</c:v>
                </c:pt>
                <c:pt idx="861">
                  <c:v>14.433332999999999</c:v>
                </c:pt>
                <c:pt idx="862">
                  <c:v>14.45</c:v>
                </c:pt>
                <c:pt idx="863">
                  <c:v>14.466666999999999</c:v>
                </c:pt>
                <c:pt idx="864">
                  <c:v>14.483333</c:v>
                </c:pt>
                <c:pt idx="865">
                  <c:v>14.5</c:v>
                </c:pt>
                <c:pt idx="866">
                  <c:v>14.516667</c:v>
                </c:pt>
                <c:pt idx="867">
                  <c:v>14.533333000000001</c:v>
                </c:pt>
                <c:pt idx="868">
                  <c:v>14.55</c:v>
                </c:pt>
                <c:pt idx="869">
                  <c:v>14.566667000000001</c:v>
                </c:pt>
                <c:pt idx="870">
                  <c:v>14.583333</c:v>
                </c:pt>
                <c:pt idx="871">
                  <c:v>14.6</c:v>
                </c:pt>
                <c:pt idx="872">
                  <c:v>14.616667</c:v>
                </c:pt>
                <c:pt idx="873">
                  <c:v>14.633333</c:v>
                </c:pt>
                <c:pt idx="874">
                  <c:v>14.65</c:v>
                </c:pt>
                <c:pt idx="875">
                  <c:v>14.666667</c:v>
                </c:pt>
                <c:pt idx="876">
                  <c:v>14.683332999999999</c:v>
                </c:pt>
                <c:pt idx="877">
                  <c:v>14.7</c:v>
                </c:pt>
                <c:pt idx="878">
                  <c:v>14.716666999999999</c:v>
                </c:pt>
                <c:pt idx="879">
                  <c:v>14.733333</c:v>
                </c:pt>
                <c:pt idx="880">
                  <c:v>14.75</c:v>
                </c:pt>
                <c:pt idx="881">
                  <c:v>14.766667</c:v>
                </c:pt>
                <c:pt idx="882">
                  <c:v>14.783333000000001</c:v>
                </c:pt>
                <c:pt idx="883">
                  <c:v>14.8</c:v>
                </c:pt>
                <c:pt idx="884">
                  <c:v>14.816667000000001</c:v>
                </c:pt>
                <c:pt idx="885">
                  <c:v>14.833333</c:v>
                </c:pt>
                <c:pt idx="886">
                  <c:v>14.85</c:v>
                </c:pt>
                <c:pt idx="887">
                  <c:v>14.866667</c:v>
                </c:pt>
                <c:pt idx="888">
                  <c:v>14.883333</c:v>
                </c:pt>
                <c:pt idx="889">
                  <c:v>14.9</c:v>
                </c:pt>
                <c:pt idx="890">
                  <c:v>14.916667</c:v>
                </c:pt>
                <c:pt idx="891">
                  <c:v>14.933332999999999</c:v>
                </c:pt>
                <c:pt idx="892">
                  <c:v>14.95</c:v>
                </c:pt>
                <c:pt idx="893">
                  <c:v>14.966666999999999</c:v>
                </c:pt>
                <c:pt idx="894">
                  <c:v>14.983333</c:v>
                </c:pt>
                <c:pt idx="895">
                  <c:v>15</c:v>
                </c:pt>
                <c:pt idx="896">
                  <c:v>15.016667</c:v>
                </c:pt>
                <c:pt idx="897">
                  <c:v>15.033333000000001</c:v>
                </c:pt>
                <c:pt idx="898">
                  <c:v>15.05</c:v>
                </c:pt>
                <c:pt idx="899">
                  <c:v>15.066667000000001</c:v>
                </c:pt>
                <c:pt idx="900">
                  <c:v>15.083333</c:v>
                </c:pt>
                <c:pt idx="901">
                  <c:v>15.1</c:v>
                </c:pt>
                <c:pt idx="902">
                  <c:v>15.116667</c:v>
                </c:pt>
                <c:pt idx="903">
                  <c:v>15.133333</c:v>
                </c:pt>
                <c:pt idx="904">
                  <c:v>15.15</c:v>
                </c:pt>
                <c:pt idx="905">
                  <c:v>15.166667</c:v>
                </c:pt>
                <c:pt idx="906">
                  <c:v>15.183332999999999</c:v>
                </c:pt>
                <c:pt idx="907">
                  <c:v>15.2</c:v>
                </c:pt>
                <c:pt idx="908">
                  <c:v>15.216666999999999</c:v>
                </c:pt>
                <c:pt idx="909">
                  <c:v>15.233333</c:v>
                </c:pt>
                <c:pt idx="910">
                  <c:v>15.25</c:v>
                </c:pt>
                <c:pt idx="911">
                  <c:v>15.266667</c:v>
                </c:pt>
                <c:pt idx="912">
                  <c:v>15.283333000000001</c:v>
                </c:pt>
                <c:pt idx="913">
                  <c:v>15.3</c:v>
                </c:pt>
                <c:pt idx="914">
                  <c:v>15.316667000000001</c:v>
                </c:pt>
                <c:pt idx="915">
                  <c:v>15.333333</c:v>
                </c:pt>
                <c:pt idx="916">
                  <c:v>15.35</c:v>
                </c:pt>
                <c:pt idx="917">
                  <c:v>15.366667</c:v>
                </c:pt>
                <c:pt idx="918">
                  <c:v>15.383333</c:v>
                </c:pt>
                <c:pt idx="919">
                  <c:v>15.4</c:v>
                </c:pt>
                <c:pt idx="920">
                  <c:v>15.416667</c:v>
                </c:pt>
                <c:pt idx="921">
                  <c:v>15.433332999999999</c:v>
                </c:pt>
                <c:pt idx="922">
                  <c:v>15.45</c:v>
                </c:pt>
                <c:pt idx="923">
                  <c:v>15.466666999999999</c:v>
                </c:pt>
                <c:pt idx="924">
                  <c:v>15.483333</c:v>
                </c:pt>
                <c:pt idx="925">
                  <c:v>15.5</c:v>
                </c:pt>
                <c:pt idx="926">
                  <c:v>15.516667</c:v>
                </c:pt>
                <c:pt idx="927">
                  <c:v>15.533333000000001</c:v>
                </c:pt>
                <c:pt idx="928">
                  <c:v>15.55</c:v>
                </c:pt>
                <c:pt idx="929">
                  <c:v>15.566667000000001</c:v>
                </c:pt>
                <c:pt idx="930">
                  <c:v>15.583333</c:v>
                </c:pt>
                <c:pt idx="931">
                  <c:v>15.6</c:v>
                </c:pt>
                <c:pt idx="932">
                  <c:v>15.616667</c:v>
                </c:pt>
                <c:pt idx="933">
                  <c:v>15.633333</c:v>
                </c:pt>
                <c:pt idx="934">
                  <c:v>15.65</c:v>
                </c:pt>
                <c:pt idx="935">
                  <c:v>15.666667</c:v>
                </c:pt>
                <c:pt idx="936">
                  <c:v>15.683332999999999</c:v>
                </c:pt>
                <c:pt idx="937">
                  <c:v>15.7</c:v>
                </c:pt>
                <c:pt idx="938">
                  <c:v>15.716666999999999</c:v>
                </c:pt>
                <c:pt idx="939">
                  <c:v>15.733333</c:v>
                </c:pt>
                <c:pt idx="940">
                  <c:v>15.75</c:v>
                </c:pt>
                <c:pt idx="941">
                  <c:v>15.766667</c:v>
                </c:pt>
                <c:pt idx="942">
                  <c:v>15.783333000000001</c:v>
                </c:pt>
                <c:pt idx="943">
                  <c:v>15.8</c:v>
                </c:pt>
                <c:pt idx="944">
                  <c:v>15.816667000000001</c:v>
                </c:pt>
                <c:pt idx="945">
                  <c:v>15.833333</c:v>
                </c:pt>
                <c:pt idx="946">
                  <c:v>15.85</c:v>
                </c:pt>
                <c:pt idx="947">
                  <c:v>15.866667</c:v>
                </c:pt>
                <c:pt idx="948">
                  <c:v>15.883333</c:v>
                </c:pt>
                <c:pt idx="949">
                  <c:v>15.9</c:v>
                </c:pt>
                <c:pt idx="950">
                  <c:v>15.916667</c:v>
                </c:pt>
                <c:pt idx="951">
                  <c:v>15.933332999999999</c:v>
                </c:pt>
                <c:pt idx="952">
                  <c:v>15.95</c:v>
                </c:pt>
                <c:pt idx="953">
                  <c:v>15.966666999999999</c:v>
                </c:pt>
                <c:pt idx="954">
                  <c:v>15.983333</c:v>
                </c:pt>
                <c:pt idx="955">
                  <c:v>16</c:v>
                </c:pt>
                <c:pt idx="956">
                  <c:v>16.016667000000002</c:v>
                </c:pt>
                <c:pt idx="957">
                  <c:v>16.033332999999999</c:v>
                </c:pt>
                <c:pt idx="958">
                  <c:v>16.05</c:v>
                </c:pt>
                <c:pt idx="959">
                  <c:v>16.066666999999999</c:v>
                </c:pt>
                <c:pt idx="960">
                  <c:v>16.083333</c:v>
                </c:pt>
                <c:pt idx="961">
                  <c:v>16.100000000000001</c:v>
                </c:pt>
                <c:pt idx="962">
                  <c:v>16.116667</c:v>
                </c:pt>
                <c:pt idx="963">
                  <c:v>16.133333</c:v>
                </c:pt>
                <c:pt idx="964">
                  <c:v>16.149999999999999</c:v>
                </c:pt>
                <c:pt idx="965">
                  <c:v>16.166667</c:v>
                </c:pt>
                <c:pt idx="966">
                  <c:v>16.183333000000001</c:v>
                </c:pt>
                <c:pt idx="967">
                  <c:v>16.2</c:v>
                </c:pt>
                <c:pt idx="968">
                  <c:v>16.216667000000001</c:v>
                </c:pt>
                <c:pt idx="969">
                  <c:v>16.233332999999998</c:v>
                </c:pt>
                <c:pt idx="970">
                  <c:v>16.25</c:v>
                </c:pt>
                <c:pt idx="971">
                  <c:v>16.266667000000002</c:v>
                </c:pt>
                <c:pt idx="972">
                  <c:v>16.283332999999999</c:v>
                </c:pt>
                <c:pt idx="973">
                  <c:v>16.3</c:v>
                </c:pt>
                <c:pt idx="974">
                  <c:v>16.316666999999999</c:v>
                </c:pt>
                <c:pt idx="975">
                  <c:v>16.333333</c:v>
                </c:pt>
                <c:pt idx="976">
                  <c:v>16.350000000000001</c:v>
                </c:pt>
                <c:pt idx="977">
                  <c:v>16.366667</c:v>
                </c:pt>
                <c:pt idx="978">
                  <c:v>16.383333</c:v>
                </c:pt>
                <c:pt idx="979">
                  <c:v>16.399999999999999</c:v>
                </c:pt>
                <c:pt idx="980">
                  <c:v>16.416667</c:v>
                </c:pt>
                <c:pt idx="981">
                  <c:v>16.433333000000001</c:v>
                </c:pt>
                <c:pt idx="982">
                  <c:v>16.45</c:v>
                </c:pt>
                <c:pt idx="983">
                  <c:v>16.466667000000001</c:v>
                </c:pt>
                <c:pt idx="984">
                  <c:v>16.483332999999998</c:v>
                </c:pt>
                <c:pt idx="985">
                  <c:v>16.5</c:v>
                </c:pt>
                <c:pt idx="986">
                  <c:v>16.516667000000002</c:v>
                </c:pt>
                <c:pt idx="987">
                  <c:v>16.533332999999999</c:v>
                </c:pt>
                <c:pt idx="988">
                  <c:v>16.55</c:v>
                </c:pt>
                <c:pt idx="989">
                  <c:v>16.566666999999999</c:v>
                </c:pt>
                <c:pt idx="990">
                  <c:v>16.583333</c:v>
                </c:pt>
                <c:pt idx="991">
                  <c:v>16.600000000000001</c:v>
                </c:pt>
                <c:pt idx="992">
                  <c:v>16.616667</c:v>
                </c:pt>
                <c:pt idx="993">
                  <c:v>16.633333</c:v>
                </c:pt>
                <c:pt idx="994">
                  <c:v>16.649999999999999</c:v>
                </c:pt>
                <c:pt idx="995">
                  <c:v>16.666667</c:v>
                </c:pt>
                <c:pt idx="996">
                  <c:v>16.683333000000001</c:v>
                </c:pt>
                <c:pt idx="997">
                  <c:v>16.7</c:v>
                </c:pt>
                <c:pt idx="998">
                  <c:v>16.716667000000001</c:v>
                </c:pt>
                <c:pt idx="999">
                  <c:v>16.733332999999998</c:v>
                </c:pt>
                <c:pt idx="1000">
                  <c:v>16.75</c:v>
                </c:pt>
                <c:pt idx="1001">
                  <c:v>16.766667000000002</c:v>
                </c:pt>
                <c:pt idx="1002">
                  <c:v>16.783332999999999</c:v>
                </c:pt>
                <c:pt idx="1003">
                  <c:v>16.8</c:v>
                </c:pt>
                <c:pt idx="1004">
                  <c:v>16.816666999999999</c:v>
                </c:pt>
                <c:pt idx="1005">
                  <c:v>16.833333</c:v>
                </c:pt>
                <c:pt idx="1006">
                  <c:v>16.850000000000001</c:v>
                </c:pt>
                <c:pt idx="1007">
                  <c:v>16.866667</c:v>
                </c:pt>
                <c:pt idx="1008">
                  <c:v>16.883333</c:v>
                </c:pt>
                <c:pt idx="1009">
                  <c:v>16.899999999999999</c:v>
                </c:pt>
                <c:pt idx="1010">
                  <c:v>16.916667</c:v>
                </c:pt>
                <c:pt idx="1011">
                  <c:v>16.933333000000001</c:v>
                </c:pt>
                <c:pt idx="1012">
                  <c:v>16.95</c:v>
                </c:pt>
                <c:pt idx="1013">
                  <c:v>16.966667000000001</c:v>
                </c:pt>
                <c:pt idx="1014">
                  <c:v>16.983332999999998</c:v>
                </c:pt>
                <c:pt idx="1015">
                  <c:v>17</c:v>
                </c:pt>
                <c:pt idx="1016">
                  <c:v>17.016667000000002</c:v>
                </c:pt>
                <c:pt idx="1017">
                  <c:v>17.033332999999999</c:v>
                </c:pt>
                <c:pt idx="1018">
                  <c:v>17.05</c:v>
                </c:pt>
                <c:pt idx="1019">
                  <c:v>17.066666999999999</c:v>
                </c:pt>
                <c:pt idx="1020">
                  <c:v>17.083333</c:v>
                </c:pt>
                <c:pt idx="1021">
                  <c:v>17.100000000000001</c:v>
                </c:pt>
                <c:pt idx="1022">
                  <c:v>17.116667</c:v>
                </c:pt>
                <c:pt idx="1023">
                  <c:v>17.133333</c:v>
                </c:pt>
                <c:pt idx="1024">
                  <c:v>17.149999999999999</c:v>
                </c:pt>
                <c:pt idx="1025">
                  <c:v>17.166667</c:v>
                </c:pt>
                <c:pt idx="1026">
                  <c:v>17.183333000000001</c:v>
                </c:pt>
                <c:pt idx="1027">
                  <c:v>17.2</c:v>
                </c:pt>
                <c:pt idx="1028">
                  <c:v>17.216667000000001</c:v>
                </c:pt>
                <c:pt idx="1029">
                  <c:v>17.233332999999998</c:v>
                </c:pt>
                <c:pt idx="1030">
                  <c:v>17.25</c:v>
                </c:pt>
                <c:pt idx="1031">
                  <c:v>17.266667000000002</c:v>
                </c:pt>
                <c:pt idx="1032">
                  <c:v>17.283332999999999</c:v>
                </c:pt>
                <c:pt idx="1033">
                  <c:v>17.3</c:v>
                </c:pt>
                <c:pt idx="1034">
                  <c:v>17.316666999999999</c:v>
                </c:pt>
                <c:pt idx="1035">
                  <c:v>17.333333</c:v>
                </c:pt>
                <c:pt idx="1036">
                  <c:v>17.350000000000001</c:v>
                </c:pt>
                <c:pt idx="1037">
                  <c:v>17.366667</c:v>
                </c:pt>
                <c:pt idx="1038">
                  <c:v>17.383333</c:v>
                </c:pt>
                <c:pt idx="1039">
                  <c:v>17.399999999999999</c:v>
                </c:pt>
                <c:pt idx="1040">
                  <c:v>17.416667</c:v>
                </c:pt>
                <c:pt idx="1041">
                  <c:v>17.433333000000001</c:v>
                </c:pt>
                <c:pt idx="1042">
                  <c:v>17.45</c:v>
                </c:pt>
                <c:pt idx="1043">
                  <c:v>17.466667000000001</c:v>
                </c:pt>
                <c:pt idx="1044">
                  <c:v>17.483332999999998</c:v>
                </c:pt>
                <c:pt idx="1045">
                  <c:v>17.5</c:v>
                </c:pt>
                <c:pt idx="1046">
                  <c:v>17.516667000000002</c:v>
                </c:pt>
                <c:pt idx="1047">
                  <c:v>17.533332999999999</c:v>
                </c:pt>
                <c:pt idx="1048">
                  <c:v>17.55</c:v>
                </c:pt>
                <c:pt idx="1049">
                  <c:v>17.566666999999999</c:v>
                </c:pt>
                <c:pt idx="1050">
                  <c:v>17.583333</c:v>
                </c:pt>
                <c:pt idx="1051">
                  <c:v>17.600000000000001</c:v>
                </c:pt>
                <c:pt idx="1052">
                  <c:v>17.616667</c:v>
                </c:pt>
                <c:pt idx="1053">
                  <c:v>17.633333</c:v>
                </c:pt>
                <c:pt idx="1054">
                  <c:v>17.649999999999999</c:v>
                </c:pt>
                <c:pt idx="1055">
                  <c:v>17.666667</c:v>
                </c:pt>
                <c:pt idx="1056">
                  <c:v>17.683333000000001</c:v>
                </c:pt>
                <c:pt idx="1057">
                  <c:v>17.7</c:v>
                </c:pt>
                <c:pt idx="1058">
                  <c:v>17.716667000000001</c:v>
                </c:pt>
                <c:pt idx="1059">
                  <c:v>17.733332999999998</c:v>
                </c:pt>
                <c:pt idx="1060">
                  <c:v>17.75</c:v>
                </c:pt>
                <c:pt idx="1061">
                  <c:v>17.766667000000002</c:v>
                </c:pt>
                <c:pt idx="1062">
                  <c:v>17.783332999999999</c:v>
                </c:pt>
                <c:pt idx="1063">
                  <c:v>17.8</c:v>
                </c:pt>
                <c:pt idx="1064">
                  <c:v>17.816666999999999</c:v>
                </c:pt>
                <c:pt idx="1065">
                  <c:v>17.833333</c:v>
                </c:pt>
                <c:pt idx="1066">
                  <c:v>17.850000000000001</c:v>
                </c:pt>
                <c:pt idx="1067">
                  <c:v>17.866667</c:v>
                </c:pt>
                <c:pt idx="1068">
                  <c:v>17.883333</c:v>
                </c:pt>
                <c:pt idx="1069">
                  <c:v>17.899999999999999</c:v>
                </c:pt>
                <c:pt idx="1070">
                  <c:v>17.916667</c:v>
                </c:pt>
                <c:pt idx="1071">
                  <c:v>17.933333000000001</c:v>
                </c:pt>
                <c:pt idx="1072">
                  <c:v>17.95</c:v>
                </c:pt>
                <c:pt idx="1073">
                  <c:v>17.966667000000001</c:v>
                </c:pt>
                <c:pt idx="1074">
                  <c:v>17.983332999999998</c:v>
                </c:pt>
                <c:pt idx="1075">
                  <c:v>18</c:v>
                </c:pt>
                <c:pt idx="1076">
                  <c:v>18.016667000000002</c:v>
                </c:pt>
                <c:pt idx="1077">
                  <c:v>18.033332999999999</c:v>
                </c:pt>
                <c:pt idx="1078">
                  <c:v>18.05</c:v>
                </c:pt>
                <c:pt idx="1079">
                  <c:v>18.066666999999999</c:v>
                </c:pt>
                <c:pt idx="1080">
                  <c:v>18.083333</c:v>
                </c:pt>
                <c:pt idx="1081">
                  <c:v>18.100000000000001</c:v>
                </c:pt>
                <c:pt idx="1082">
                  <c:v>18.116667</c:v>
                </c:pt>
                <c:pt idx="1083">
                  <c:v>18.133333</c:v>
                </c:pt>
                <c:pt idx="1084">
                  <c:v>18.149999999999999</c:v>
                </c:pt>
                <c:pt idx="1085">
                  <c:v>18.166667</c:v>
                </c:pt>
                <c:pt idx="1086">
                  <c:v>18.183333000000001</c:v>
                </c:pt>
                <c:pt idx="1087">
                  <c:v>18.2</c:v>
                </c:pt>
                <c:pt idx="1088">
                  <c:v>18.216667000000001</c:v>
                </c:pt>
                <c:pt idx="1089">
                  <c:v>18.233332999999998</c:v>
                </c:pt>
                <c:pt idx="1090">
                  <c:v>18.25</c:v>
                </c:pt>
                <c:pt idx="1091">
                  <c:v>18.266667000000002</c:v>
                </c:pt>
                <c:pt idx="1092">
                  <c:v>18.283332999999999</c:v>
                </c:pt>
                <c:pt idx="1093">
                  <c:v>18.3</c:v>
                </c:pt>
                <c:pt idx="1094">
                  <c:v>18.316666999999999</c:v>
                </c:pt>
                <c:pt idx="1095">
                  <c:v>18.333333</c:v>
                </c:pt>
                <c:pt idx="1096">
                  <c:v>18.350000000000001</c:v>
                </c:pt>
                <c:pt idx="1097">
                  <c:v>18.366667</c:v>
                </c:pt>
                <c:pt idx="1098">
                  <c:v>18.383333</c:v>
                </c:pt>
                <c:pt idx="1099">
                  <c:v>18.399999999999999</c:v>
                </c:pt>
                <c:pt idx="1100">
                  <c:v>18.416667</c:v>
                </c:pt>
                <c:pt idx="1101">
                  <c:v>18.433333000000001</c:v>
                </c:pt>
                <c:pt idx="1102">
                  <c:v>18.45</c:v>
                </c:pt>
                <c:pt idx="1103">
                  <c:v>18.466667000000001</c:v>
                </c:pt>
                <c:pt idx="1104">
                  <c:v>18.483332999999998</c:v>
                </c:pt>
                <c:pt idx="1105">
                  <c:v>18.5</c:v>
                </c:pt>
                <c:pt idx="1106">
                  <c:v>18.516667000000002</c:v>
                </c:pt>
                <c:pt idx="1107">
                  <c:v>18.533332999999999</c:v>
                </c:pt>
                <c:pt idx="1108">
                  <c:v>18.55</c:v>
                </c:pt>
                <c:pt idx="1109">
                  <c:v>18.566666999999999</c:v>
                </c:pt>
                <c:pt idx="1110">
                  <c:v>18.583333</c:v>
                </c:pt>
                <c:pt idx="1111">
                  <c:v>18.600000000000001</c:v>
                </c:pt>
                <c:pt idx="1112">
                  <c:v>18.616667</c:v>
                </c:pt>
                <c:pt idx="1113">
                  <c:v>18.633333</c:v>
                </c:pt>
                <c:pt idx="1114">
                  <c:v>18.649999999999999</c:v>
                </c:pt>
                <c:pt idx="1115">
                  <c:v>18.666667</c:v>
                </c:pt>
                <c:pt idx="1116">
                  <c:v>18.683333000000001</c:v>
                </c:pt>
                <c:pt idx="1117">
                  <c:v>18.7</c:v>
                </c:pt>
                <c:pt idx="1118">
                  <c:v>18.716667000000001</c:v>
                </c:pt>
                <c:pt idx="1119">
                  <c:v>18.733332999999998</c:v>
                </c:pt>
                <c:pt idx="1120">
                  <c:v>18.75</c:v>
                </c:pt>
                <c:pt idx="1121">
                  <c:v>18.766667000000002</c:v>
                </c:pt>
                <c:pt idx="1122">
                  <c:v>18.783332999999999</c:v>
                </c:pt>
                <c:pt idx="1123">
                  <c:v>18.8</c:v>
                </c:pt>
                <c:pt idx="1124">
                  <c:v>18.816666999999999</c:v>
                </c:pt>
                <c:pt idx="1125">
                  <c:v>18.833333</c:v>
                </c:pt>
                <c:pt idx="1126">
                  <c:v>18.850000000000001</c:v>
                </c:pt>
                <c:pt idx="1127">
                  <c:v>18.866667</c:v>
                </c:pt>
                <c:pt idx="1128">
                  <c:v>18.883333</c:v>
                </c:pt>
                <c:pt idx="1129">
                  <c:v>18.899999999999999</c:v>
                </c:pt>
                <c:pt idx="1130">
                  <c:v>18.916667</c:v>
                </c:pt>
                <c:pt idx="1131">
                  <c:v>18.933333000000001</c:v>
                </c:pt>
                <c:pt idx="1132">
                  <c:v>18.95</c:v>
                </c:pt>
                <c:pt idx="1133">
                  <c:v>18.966667000000001</c:v>
                </c:pt>
                <c:pt idx="1134">
                  <c:v>18.983332999999998</c:v>
                </c:pt>
                <c:pt idx="1135">
                  <c:v>19</c:v>
                </c:pt>
                <c:pt idx="1136">
                  <c:v>19.016667000000002</c:v>
                </c:pt>
                <c:pt idx="1137">
                  <c:v>19.033332999999999</c:v>
                </c:pt>
                <c:pt idx="1138">
                  <c:v>19.05</c:v>
                </c:pt>
                <c:pt idx="1139">
                  <c:v>19.066666999999999</c:v>
                </c:pt>
                <c:pt idx="1140">
                  <c:v>19.083333</c:v>
                </c:pt>
                <c:pt idx="1141">
                  <c:v>19.100000000000001</c:v>
                </c:pt>
                <c:pt idx="1142">
                  <c:v>19.116667</c:v>
                </c:pt>
                <c:pt idx="1143">
                  <c:v>19.133333</c:v>
                </c:pt>
                <c:pt idx="1144">
                  <c:v>19.149999999999999</c:v>
                </c:pt>
                <c:pt idx="1145">
                  <c:v>19.166667</c:v>
                </c:pt>
                <c:pt idx="1146">
                  <c:v>19.183333000000001</c:v>
                </c:pt>
                <c:pt idx="1147">
                  <c:v>19.2</c:v>
                </c:pt>
                <c:pt idx="1148">
                  <c:v>19.216667000000001</c:v>
                </c:pt>
                <c:pt idx="1149">
                  <c:v>19.233332999999998</c:v>
                </c:pt>
                <c:pt idx="1150">
                  <c:v>19.25</c:v>
                </c:pt>
                <c:pt idx="1151">
                  <c:v>19.266667000000002</c:v>
                </c:pt>
                <c:pt idx="1152">
                  <c:v>19.283332999999999</c:v>
                </c:pt>
                <c:pt idx="1153">
                  <c:v>19.3</c:v>
                </c:pt>
                <c:pt idx="1154">
                  <c:v>19.316666999999999</c:v>
                </c:pt>
                <c:pt idx="1155">
                  <c:v>19.333333</c:v>
                </c:pt>
                <c:pt idx="1156">
                  <c:v>19.350000000000001</c:v>
                </c:pt>
                <c:pt idx="1157">
                  <c:v>19.366667</c:v>
                </c:pt>
                <c:pt idx="1158">
                  <c:v>19.383333</c:v>
                </c:pt>
                <c:pt idx="1159">
                  <c:v>19.399999999999999</c:v>
                </c:pt>
                <c:pt idx="1160">
                  <c:v>19.416667</c:v>
                </c:pt>
                <c:pt idx="1161">
                  <c:v>19.433333000000001</c:v>
                </c:pt>
                <c:pt idx="1162">
                  <c:v>19.45</c:v>
                </c:pt>
                <c:pt idx="1163">
                  <c:v>19.466667000000001</c:v>
                </c:pt>
                <c:pt idx="1164">
                  <c:v>19.483332999999998</c:v>
                </c:pt>
                <c:pt idx="1165">
                  <c:v>19.5</c:v>
                </c:pt>
                <c:pt idx="1166">
                  <c:v>19.516667000000002</c:v>
                </c:pt>
                <c:pt idx="1167">
                  <c:v>19.533332999999999</c:v>
                </c:pt>
                <c:pt idx="1168">
                  <c:v>19.55</c:v>
                </c:pt>
                <c:pt idx="1169">
                  <c:v>19.566666999999999</c:v>
                </c:pt>
                <c:pt idx="1170">
                  <c:v>19.583333</c:v>
                </c:pt>
                <c:pt idx="1171">
                  <c:v>19.600000000000001</c:v>
                </c:pt>
                <c:pt idx="1172">
                  <c:v>19.616667</c:v>
                </c:pt>
                <c:pt idx="1173">
                  <c:v>19.633333</c:v>
                </c:pt>
                <c:pt idx="1174">
                  <c:v>19.649999999999999</c:v>
                </c:pt>
                <c:pt idx="1175">
                  <c:v>19.666667</c:v>
                </c:pt>
                <c:pt idx="1176">
                  <c:v>19.683333000000001</c:v>
                </c:pt>
                <c:pt idx="1177">
                  <c:v>19.7</c:v>
                </c:pt>
                <c:pt idx="1178">
                  <c:v>19.716667000000001</c:v>
                </c:pt>
                <c:pt idx="1179">
                  <c:v>19.733332999999998</c:v>
                </c:pt>
                <c:pt idx="1180">
                  <c:v>19.75</c:v>
                </c:pt>
                <c:pt idx="1181">
                  <c:v>19.766667000000002</c:v>
                </c:pt>
                <c:pt idx="1182">
                  <c:v>19.783332999999999</c:v>
                </c:pt>
                <c:pt idx="1183">
                  <c:v>19.8</c:v>
                </c:pt>
                <c:pt idx="1184">
                  <c:v>19.816666999999999</c:v>
                </c:pt>
                <c:pt idx="1185">
                  <c:v>19.833333</c:v>
                </c:pt>
                <c:pt idx="1186">
                  <c:v>19.850000000000001</c:v>
                </c:pt>
                <c:pt idx="1187">
                  <c:v>19.866667</c:v>
                </c:pt>
                <c:pt idx="1188">
                  <c:v>19.883333</c:v>
                </c:pt>
                <c:pt idx="1189">
                  <c:v>19.899999999999999</c:v>
                </c:pt>
                <c:pt idx="1190">
                  <c:v>19.916667</c:v>
                </c:pt>
                <c:pt idx="1191">
                  <c:v>19.933333000000001</c:v>
                </c:pt>
                <c:pt idx="1192">
                  <c:v>19.95</c:v>
                </c:pt>
                <c:pt idx="1193">
                  <c:v>19.966667000000001</c:v>
                </c:pt>
                <c:pt idx="1194">
                  <c:v>19.983332999999998</c:v>
                </c:pt>
                <c:pt idx="1195">
                  <c:v>20</c:v>
                </c:pt>
                <c:pt idx="1196">
                  <c:v>20.016667000000002</c:v>
                </c:pt>
                <c:pt idx="1197">
                  <c:v>20.033332999999999</c:v>
                </c:pt>
                <c:pt idx="1198">
                  <c:v>20.05</c:v>
                </c:pt>
                <c:pt idx="1199">
                  <c:v>20.066666999999999</c:v>
                </c:pt>
                <c:pt idx="1200">
                  <c:v>20.083333</c:v>
                </c:pt>
                <c:pt idx="1201">
                  <c:v>20.100000000000001</c:v>
                </c:pt>
                <c:pt idx="1202">
                  <c:v>20.116667</c:v>
                </c:pt>
                <c:pt idx="1203">
                  <c:v>20.133333</c:v>
                </c:pt>
                <c:pt idx="1204">
                  <c:v>20.149999999999999</c:v>
                </c:pt>
                <c:pt idx="1205">
                  <c:v>20.166667</c:v>
                </c:pt>
                <c:pt idx="1206">
                  <c:v>20.183333000000001</c:v>
                </c:pt>
                <c:pt idx="1207">
                  <c:v>20.2</c:v>
                </c:pt>
                <c:pt idx="1208">
                  <c:v>20.216667000000001</c:v>
                </c:pt>
                <c:pt idx="1209">
                  <c:v>20.233332999999998</c:v>
                </c:pt>
                <c:pt idx="1210">
                  <c:v>20.25</c:v>
                </c:pt>
                <c:pt idx="1211">
                  <c:v>20.266667000000002</c:v>
                </c:pt>
                <c:pt idx="1212">
                  <c:v>20.283332999999999</c:v>
                </c:pt>
                <c:pt idx="1213">
                  <c:v>20.3</c:v>
                </c:pt>
                <c:pt idx="1214">
                  <c:v>20.316666999999999</c:v>
                </c:pt>
                <c:pt idx="1215">
                  <c:v>20.333333</c:v>
                </c:pt>
                <c:pt idx="1216">
                  <c:v>20.350000000000001</c:v>
                </c:pt>
                <c:pt idx="1217">
                  <c:v>20.366667</c:v>
                </c:pt>
                <c:pt idx="1218">
                  <c:v>20.383333</c:v>
                </c:pt>
                <c:pt idx="1219">
                  <c:v>20.399999999999999</c:v>
                </c:pt>
                <c:pt idx="1220">
                  <c:v>20.416667</c:v>
                </c:pt>
                <c:pt idx="1221">
                  <c:v>20.433333000000001</c:v>
                </c:pt>
                <c:pt idx="1222">
                  <c:v>20.45</c:v>
                </c:pt>
                <c:pt idx="1223">
                  <c:v>20.466667000000001</c:v>
                </c:pt>
                <c:pt idx="1224">
                  <c:v>20.483332999999998</c:v>
                </c:pt>
                <c:pt idx="1225">
                  <c:v>20.5</c:v>
                </c:pt>
                <c:pt idx="1226">
                  <c:v>20.516667000000002</c:v>
                </c:pt>
                <c:pt idx="1227">
                  <c:v>20.533332999999999</c:v>
                </c:pt>
                <c:pt idx="1228">
                  <c:v>20.55</c:v>
                </c:pt>
                <c:pt idx="1229">
                  <c:v>20.566666999999999</c:v>
                </c:pt>
                <c:pt idx="1230">
                  <c:v>20.583333</c:v>
                </c:pt>
                <c:pt idx="1231">
                  <c:v>20.6</c:v>
                </c:pt>
                <c:pt idx="1232">
                  <c:v>20.616667</c:v>
                </c:pt>
                <c:pt idx="1233">
                  <c:v>20.633333</c:v>
                </c:pt>
                <c:pt idx="1234">
                  <c:v>20.65</c:v>
                </c:pt>
                <c:pt idx="1235">
                  <c:v>20.666667</c:v>
                </c:pt>
                <c:pt idx="1236">
                  <c:v>20.683333000000001</c:v>
                </c:pt>
                <c:pt idx="1237">
                  <c:v>20.7</c:v>
                </c:pt>
                <c:pt idx="1238">
                  <c:v>20.716667000000001</c:v>
                </c:pt>
                <c:pt idx="1239">
                  <c:v>20.733332999999998</c:v>
                </c:pt>
                <c:pt idx="1240">
                  <c:v>20.75</c:v>
                </c:pt>
                <c:pt idx="1241">
                  <c:v>20.766667000000002</c:v>
                </c:pt>
                <c:pt idx="1242">
                  <c:v>20.783332999999999</c:v>
                </c:pt>
                <c:pt idx="1243">
                  <c:v>20.8</c:v>
                </c:pt>
                <c:pt idx="1244">
                  <c:v>20.816666999999999</c:v>
                </c:pt>
                <c:pt idx="1245">
                  <c:v>20.833333</c:v>
                </c:pt>
                <c:pt idx="1246">
                  <c:v>20.85</c:v>
                </c:pt>
                <c:pt idx="1247">
                  <c:v>20.866667</c:v>
                </c:pt>
                <c:pt idx="1248">
                  <c:v>20.883333</c:v>
                </c:pt>
                <c:pt idx="1249">
                  <c:v>20.9</c:v>
                </c:pt>
                <c:pt idx="1250">
                  <c:v>20.916667</c:v>
                </c:pt>
                <c:pt idx="1251">
                  <c:v>20.933333000000001</c:v>
                </c:pt>
                <c:pt idx="1252">
                  <c:v>20.95</c:v>
                </c:pt>
                <c:pt idx="1253">
                  <c:v>20.966667000000001</c:v>
                </c:pt>
                <c:pt idx="1254">
                  <c:v>20.983332999999998</c:v>
                </c:pt>
                <c:pt idx="1255">
                  <c:v>21</c:v>
                </c:pt>
                <c:pt idx="1256">
                  <c:v>21.016667000000002</c:v>
                </c:pt>
                <c:pt idx="1257">
                  <c:v>21.033332999999999</c:v>
                </c:pt>
                <c:pt idx="1258">
                  <c:v>21.05</c:v>
                </c:pt>
                <c:pt idx="1259">
                  <c:v>21.066666999999999</c:v>
                </c:pt>
                <c:pt idx="1260">
                  <c:v>21.083333</c:v>
                </c:pt>
                <c:pt idx="1261">
                  <c:v>21.1</c:v>
                </c:pt>
                <c:pt idx="1262">
                  <c:v>21.116667</c:v>
                </c:pt>
                <c:pt idx="1263">
                  <c:v>21.133333</c:v>
                </c:pt>
                <c:pt idx="1264">
                  <c:v>21.15</c:v>
                </c:pt>
                <c:pt idx="1265">
                  <c:v>21.166667</c:v>
                </c:pt>
                <c:pt idx="1266">
                  <c:v>21.183333000000001</c:v>
                </c:pt>
                <c:pt idx="1267">
                  <c:v>21.2</c:v>
                </c:pt>
                <c:pt idx="1268">
                  <c:v>21.216667000000001</c:v>
                </c:pt>
                <c:pt idx="1269">
                  <c:v>21.233332999999998</c:v>
                </c:pt>
                <c:pt idx="1270">
                  <c:v>21.25</c:v>
                </c:pt>
                <c:pt idx="1271">
                  <c:v>21.266667000000002</c:v>
                </c:pt>
                <c:pt idx="1272">
                  <c:v>21.283332999999999</c:v>
                </c:pt>
                <c:pt idx="1273">
                  <c:v>21.3</c:v>
                </c:pt>
                <c:pt idx="1274">
                  <c:v>21.316666999999999</c:v>
                </c:pt>
                <c:pt idx="1275">
                  <c:v>21.333333</c:v>
                </c:pt>
                <c:pt idx="1276">
                  <c:v>21.35</c:v>
                </c:pt>
                <c:pt idx="1277">
                  <c:v>21.366667</c:v>
                </c:pt>
                <c:pt idx="1278">
                  <c:v>21.383333</c:v>
                </c:pt>
                <c:pt idx="1279">
                  <c:v>21.4</c:v>
                </c:pt>
                <c:pt idx="1280">
                  <c:v>21.416667</c:v>
                </c:pt>
                <c:pt idx="1281">
                  <c:v>21.433333000000001</c:v>
                </c:pt>
                <c:pt idx="1282">
                  <c:v>21.45</c:v>
                </c:pt>
                <c:pt idx="1283">
                  <c:v>21.466667000000001</c:v>
                </c:pt>
                <c:pt idx="1284">
                  <c:v>21.483332999999998</c:v>
                </c:pt>
                <c:pt idx="1285">
                  <c:v>21.5</c:v>
                </c:pt>
                <c:pt idx="1286">
                  <c:v>21.516667000000002</c:v>
                </c:pt>
                <c:pt idx="1287">
                  <c:v>21.533332999999999</c:v>
                </c:pt>
                <c:pt idx="1288">
                  <c:v>21.55</c:v>
                </c:pt>
                <c:pt idx="1289">
                  <c:v>21.566666999999999</c:v>
                </c:pt>
                <c:pt idx="1290">
                  <c:v>21.583333</c:v>
                </c:pt>
                <c:pt idx="1291">
                  <c:v>21.6</c:v>
                </c:pt>
                <c:pt idx="1292">
                  <c:v>21.616667</c:v>
                </c:pt>
                <c:pt idx="1293">
                  <c:v>21.633333</c:v>
                </c:pt>
                <c:pt idx="1294">
                  <c:v>21.65</c:v>
                </c:pt>
                <c:pt idx="1295">
                  <c:v>21.666667</c:v>
                </c:pt>
                <c:pt idx="1296">
                  <c:v>21.683333000000001</c:v>
                </c:pt>
                <c:pt idx="1297">
                  <c:v>21.7</c:v>
                </c:pt>
                <c:pt idx="1298">
                  <c:v>21.716667000000001</c:v>
                </c:pt>
                <c:pt idx="1299">
                  <c:v>21.733332999999998</c:v>
                </c:pt>
                <c:pt idx="1300">
                  <c:v>21.75</c:v>
                </c:pt>
                <c:pt idx="1301">
                  <c:v>21.766667000000002</c:v>
                </c:pt>
                <c:pt idx="1302">
                  <c:v>21.783332999999999</c:v>
                </c:pt>
                <c:pt idx="1303">
                  <c:v>21.8</c:v>
                </c:pt>
                <c:pt idx="1304">
                  <c:v>21.816666999999999</c:v>
                </c:pt>
                <c:pt idx="1305">
                  <c:v>21.833333</c:v>
                </c:pt>
                <c:pt idx="1306">
                  <c:v>21.85</c:v>
                </c:pt>
                <c:pt idx="1307">
                  <c:v>21.866667</c:v>
                </c:pt>
                <c:pt idx="1308">
                  <c:v>21.883333</c:v>
                </c:pt>
                <c:pt idx="1309">
                  <c:v>21.9</c:v>
                </c:pt>
                <c:pt idx="1310">
                  <c:v>21.916667</c:v>
                </c:pt>
                <c:pt idx="1311">
                  <c:v>21.933333000000001</c:v>
                </c:pt>
                <c:pt idx="1312">
                  <c:v>21.95</c:v>
                </c:pt>
                <c:pt idx="1313">
                  <c:v>21.966667000000001</c:v>
                </c:pt>
                <c:pt idx="1314">
                  <c:v>21.983332999999998</c:v>
                </c:pt>
                <c:pt idx="1315">
                  <c:v>22</c:v>
                </c:pt>
                <c:pt idx="1316">
                  <c:v>22.016667000000002</c:v>
                </c:pt>
                <c:pt idx="1317">
                  <c:v>22.033332999999999</c:v>
                </c:pt>
                <c:pt idx="1318">
                  <c:v>22.05</c:v>
                </c:pt>
                <c:pt idx="1319">
                  <c:v>22.066666999999999</c:v>
                </c:pt>
                <c:pt idx="1320">
                  <c:v>22.083333</c:v>
                </c:pt>
                <c:pt idx="1321">
                  <c:v>22.1</c:v>
                </c:pt>
                <c:pt idx="1322">
                  <c:v>22.116667</c:v>
                </c:pt>
                <c:pt idx="1323">
                  <c:v>22.133333</c:v>
                </c:pt>
                <c:pt idx="1324">
                  <c:v>22.15</c:v>
                </c:pt>
                <c:pt idx="1325">
                  <c:v>22.166667</c:v>
                </c:pt>
                <c:pt idx="1326">
                  <c:v>22.183333000000001</c:v>
                </c:pt>
                <c:pt idx="1327">
                  <c:v>22.2</c:v>
                </c:pt>
                <c:pt idx="1328">
                  <c:v>22.216667000000001</c:v>
                </c:pt>
                <c:pt idx="1329">
                  <c:v>22.233332999999998</c:v>
                </c:pt>
                <c:pt idx="1330">
                  <c:v>22.25</c:v>
                </c:pt>
                <c:pt idx="1331">
                  <c:v>22.266667000000002</c:v>
                </c:pt>
                <c:pt idx="1332">
                  <c:v>22.283332999999999</c:v>
                </c:pt>
                <c:pt idx="1333">
                  <c:v>22.3</c:v>
                </c:pt>
                <c:pt idx="1334">
                  <c:v>22.316666999999999</c:v>
                </c:pt>
                <c:pt idx="1335">
                  <c:v>22.333333</c:v>
                </c:pt>
                <c:pt idx="1336">
                  <c:v>22.35</c:v>
                </c:pt>
                <c:pt idx="1337">
                  <c:v>22.366667</c:v>
                </c:pt>
                <c:pt idx="1338">
                  <c:v>22.383333</c:v>
                </c:pt>
                <c:pt idx="1339">
                  <c:v>22.4</c:v>
                </c:pt>
                <c:pt idx="1340">
                  <c:v>22.416667</c:v>
                </c:pt>
                <c:pt idx="1341">
                  <c:v>22.433333000000001</c:v>
                </c:pt>
                <c:pt idx="1342">
                  <c:v>22.45</c:v>
                </c:pt>
                <c:pt idx="1343">
                  <c:v>22.466667000000001</c:v>
                </c:pt>
                <c:pt idx="1344">
                  <c:v>22.483332999999998</c:v>
                </c:pt>
                <c:pt idx="1345">
                  <c:v>22.5</c:v>
                </c:pt>
                <c:pt idx="1346">
                  <c:v>22.516667000000002</c:v>
                </c:pt>
                <c:pt idx="1347">
                  <c:v>22.533332999999999</c:v>
                </c:pt>
                <c:pt idx="1348">
                  <c:v>22.55</c:v>
                </c:pt>
                <c:pt idx="1349">
                  <c:v>22.566666999999999</c:v>
                </c:pt>
                <c:pt idx="1350">
                  <c:v>22.583333</c:v>
                </c:pt>
                <c:pt idx="1351">
                  <c:v>22.6</c:v>
                </c:pt>
                <c:pt idx="1352">
                  <c:v>22.616667</c:v>
                </c:pt>
                <c:pt idx="1353">
                  <c:v>22.633333</c:v>
                </c:pt>
                <c:pt idx="1354">
                  <c:v>22.65</c:v>
                </c:pt>
                <c:pt idx="1355">
                  <c:v>22.666667</c:v>
                </c:pt>
                <c:pt idx="1356">
                  <c:v>22.683333000000001</c:v>
                </c:pt>
                <c:pt idx="1357">
                  <c:v>22.7</c:v>
                </c:pt>
                <c:pt idx="1358">
                  <c:v>22.716667000000001</c:v>
                </c:pt>
                <c:pt idx="1359">
                  <c:v>22.733332999999998</c:v>
                </c:pt>
                <c:pt idx="1360">
                  <c:v>22.75</c:v>
                </c:pt>
                <c:pt idx="1361">
                  <c:v>22.766667000000002</c:v>
                </c:pt>
                <c:pt idx="1362">
                  <c:v>22.783332999999999</c:v>
                </c:pt>
                <c:pt idx="1363">
                  <c:v>22.8</c:v>
                </c:pt>
                <c:pt idx="1364">
                  <c:v>22.816666999999999</c:v>
                </c:pt>
                <c:pt idx="1365">
                  <c:v>22.833333</c:v>
                </c:pt>
                <c:pt idx="1366">
                  <c:v>22.85</c:v>
                </c:pt>
                <c:pt idx="1367">
                  <c:v>22.866667</c:v>
                </c:pt>
                <c:pt idx="1368">
                  <c:v>22.883333</c:v>
                </c:pt>
                <c:pt idx="1369">
                  <c:v>22.9</c:v>
                </c:pt>
                <c:pt idx="1370">
                  <c:v>22.916667</c:v>
                </c:pt>
                <c:pt idx="1371">
                  <c:v>22.933333000000001</c:v>
                </c:pt>
                <c:pt idx="1372">
                  <c:v>22.95</c:v>
                </c:pt>
                <c:pt idx="1373">
                  <c:v>22.966667000000001</c:v>
                </c:pt>
                <c:pt idx="1374">
                  <c:v>22.983332999999998</c:v>
                </c:pt>
                <c:pt idx="1375">
                  <c:v>23</c:v>
                </c:pt>
                <c:pt idx="1376">
                  <c:v>23.016667000000002</c:v>
                </c:pt>
                <c:pt idx="1377">
                  <c:v>23.033332999999999</c:v>
                </c:pt>
                <c:pt idx="1378">
                  <c:v>23.05</c:v>
                </c:pt>
                <c:pt idx="1379">
                  <c:v>23.066666999999999</c:v>
                </c:pt>
                <c:pt idx="1380">
                  <c:v>23.083333</c:v>
                </c:pt>
                <c:pt idx="1381">
                  <c:v>23.1</c:v>
                </c:pt>
                <c:pt idx="1382">
                  <c:v>23.116667</c:v>
                </c:pt>
                <c:pt idx="1383">
                  <c:v>23.133333</c:v>
                </c:pt>
                <c:pt idx="1384">
                  <c:v>23.15</c:v>
                </c:pt>
                <c:pt idx="1385">
                  <c:v>23.166667</c:v>
                </c:pt>
                <c:pt idx="1386">
                  <c:v>23.183333000000001</c:v>
                </c:pt>
                <c:pt idx="1387">
                  <c:v>23.2</c:v>
                </c:pt>
                <c:pt idx="1388">
                  <c:v>23.216667000000001</c:v>
                </c:pt>
                <c:pt idx="1389">
                  <c:v>23.233332999999998</c:v>
                </c:pt>
                <c:pt idx="1390">
                  <c:v>23.25</c:v>
                </c:pt>
                <c:pt idx="1391">
                  <c:v>23.266667000000002</c:v>
                </c:pt>
                <c:pt idx="1392">
                  <c:v>23.283332999999999</c:v>
                </c:pt>
                <c:pt idx="1393">
                  <c:v>23.3</c:v>
                </c:pt>
                <c:pt idx="1394">
                  <c:v>23.316666999999999</c:v>
                </c:pt>
                <c:pt idx="1395">
                  <c:v>23.333333</c:v>
                </c:pt>
                <c:pt idx="1396">
                  <c:v>23.35</c:v>
                </c:pt>
                <c:pt idx="1397">
                  <c:v>23.366667</c:v>
                </c:pt>
                <c:pt idx="1398">
                  <c:v>23.383333</c:v>
                </c:pt>
                <c:pt idx="1399">
                  <c:v>23.4</c:v>
                </c:pt>
                <c:pt idx="1400">
                  <c:v>23.416667</c:v>
                </c:pt>
                <c:pt idx="1401">
                  <c:v>23.433333000000001</c:v>
                </c:pt>
                <c:pt idx="1402">
                  <c:v>23.45</c:v>
                </c:pt>
                <c:pt idx="1403">
                  <c:v>23.466667000000001</c:v>
                </c:pt>
                <c:pt idx="1404">
                  <c:v>23.483332999999998</c:v>
                </c:pt>
                <c:pt idx="1405">
                  <c:v>23.5</c:v>
                </c:pt>
                <c:pt idx="1406">
                  <c:v>23.516667000000002</c:v>
                </c:pt>
                <c:pt idx="1407">
                  <c:v>23.533332999999999</c:v>
                </c:pt>
                <c:pt idx="1408">
                  <c:v>23.55</c:v>
                </c:pt>
                <c:pt idx="1409">
                  <c:v>23.566666999999999</c:v>
                </c:pt>
                <c:pt idx="1410">
                  <c:v>23.583333</c:v>
                </c:pt>
                <c:pt idx="1411">
                  <c:v>23.6</c:v>
                </c:pt>
                <c:pt idx="1412">
                  <c:v>23.616667</c:v>
                </c:pt>
                <c:pt idx="1413">
                  <c:v>23.633333</c:v>
                </c:pt>
                <c:pt idx="1414">
                  <c:v>23.65</c:v>
                </c:pt>
                <c:pt idx="1415">
                  <c:v>23.666667</c:v>
                </c:pt>
                <c:pt idx="1416">
                  <c:v>23.683333000000001</c:v>
                </c:pt>
                <c:pt idx="1417">
                  <c:v>23.7</c:v>
                </c:pt>
                <c:pt idx="1418">
                  <c:v>23.716667000000001</c:v>
                </c:pt>
                <c:pt idx="1419">
                  <c:v>23.733332999999998</c:v>
                </c:pt>
                <c:pt idx="1420">
                  <c:v>23.75</c:v>
                </c:pt>
                <c:pt idx="1421">
                  <c:v>23.766667000000002</c:v>
                </c:pt>
                <c:pt idx="1422">
                  <c:v>23.783332999999999</c:v>
                </c:pt>
                <c:pt idx="1423">
                  <c:v>23.8</c:v>
                </c:pt>
                <c:pt idx="1424">
                  <c:v>23.816666999999999</c:v>
                </c:pt>
                <c:pt idx="1425">
                  <c:v>23.833333</c:v>
                </c:pt>
                <c:pt idx="1426">
                  <c:v>23.85</c:v>
                </c:pt>
                <c:pt idx="1427">
                  <c:v>23.866667</c:v>
                </c:pt>
                <c:pt idx="1428">
                  <c:v>23.883333</c:v>
                </c:pt>
                <c:pt idx="1429">
                  <c:v>23.9</c:v>
                </c:pt>
                <c:pt idx="1430">
                  <c:v>23.916667</c:v>
                </c:pt>
                <c:pt idx="1431">
                  <c:v>23.933333000000001</c:v>
                </c:pt>
                <c:pt idx="1432">
                  <c:v>23.95</c:v>
                </c:pt>
                <c:pt idx="1433">
                  <c:v>23.966667000000001</c:v>
                </c:pt>
                <c:pt idx="1434">
                  <c:v>23.983332999999998</c:v>
                </c:pt>
                <c:pt idx="1435">
                  <c:v>24</c:v>
                </c:pt>
                <c:pt idx="1436">
                  <c:v>24.016667000000002</c:v>
                </c:pt>
                <c:pt idx="1437">
                  <c:v>24.033332999999999</c:v>
                </c:pt>
                <c:pt idx="1438">
                  <c:v>24.05</c:v>
                </c:pt>
                <c:pt idx="1439">
                  <c:v>24.066666999999999</c:v>
                </c:pt>
                <c:pt idx="1440">
                  <c:v>24.083333</c:v>
                </c:pt>
                <c:pt idx="1441">
                  <c:v>24.1</c:v>
                </c:pt>
                <c:pt idx="1442">
                  <c:v>24.116667</c:v>
                </c:pt>
                <c:pt idx="1443">
                  <c:v>24.133333</c:v>
                </c:pt>
                <c:pt idx="1444">
                  <c:v>24.15</c:v>
                </c:pt>
                <c:pt idx="1445">
                  <c:v>24.166667</c:v>
                </c:pt>
                <c:pt idx="1446">
                  <c:v>24.183333000000001</c:v>
                </c:pt>
                <c:pt idx="1447">
                  <c:v>24.2</c:v>
                </c:pt>
                <c:pt idx="1448">
                  <c:v>24.216667000000001</c:v>
                </c:pt>
                <c:pt idx="1449">
                  <c:v>24.233332999999998</c:v>
                </c:pt>
                <c:pt idx="1450">
                  <c:v>24.25</c:v>
                </c:pt>
                <c:pt idx="1451">
                  <c:v>24.266667000000002</c:v>
                </c:pt>
                <c:pt idx="1452">
                  <c:v>24.283332999999999</c:v>
                </c:pt>
                <c:pt idx="1453">
                  <c:v>24.3</c:v>
                </c:pt>
                <c:pt idx="1454">
                  <c:v>24.316666999999999</c:v>
                </c:pt>
                <c:pt idx="1455">
                  <c:v>24.333333</c:v>
                </c:pt>
                <c:pt idx="1456">
                  <c:v>24.35</c:v>
                </c:pt>
                <c:pt idx="1457">
                  <c:v>24.366667</c:v>
                </c:pt>
                <c:pt idx="1458">
                  <c:v>24.383333</c:v>
                </c:pt>
                <c:pt idx="1459">
                  <c:v>24.4</c:v>
                </c:pt>
                <c:pt idx="1460">
                  <c:v>24.416667</c:v>
                </c:pt>
                <c:pt idx="1461">
                  <c:v>24.433333000000001</c:v>
                </c:pt>
                <c:pt idx="1462">
                  <c:v>24.45</c:v>
                </c:pt>
                <c:pt idx="1463">
                  <c:v>24.466667000000001</c:v>
                </c:pt>
                <c:pt idx="1464">
                  <c:v>24.483332999999998</c:v>
                </c:pt>
                <c:pt idx="1465">
                  <c:v>24.5</c:v>
                </c:pt>
                <c:pt idx="1466">
                  <c:v>24.516667000000002</c:v>
                </c:pt>
                <c:pt idx="1467">
                  <c:v>24.533332999999999</c:v>
                </c:pt>
                <c:pt idx="1468">
                  <c:v>24.55</c:v>
                </c:pt>
                <c:pt idx="1469">
                  <c:v>24.566666999999999</c:v>
                </c:pt>
                <c:pt idx="1470">
                  <c:v>24.583333</c:v>
                </c:pt>
                <c:pt idx="1471">
                  <c:v>24.6</c:v>
                </c:pt>
                <c:pt idx="1472">
                  <c:v>24.616667</c:v>
                </c:pt>
                <c:pt idx="1473">
                  <c:v>24.633333</c:v>
                </c:pt>
                <c:pt idx="1474">
                  <c:v>24.65</c:v>
                </c:pt>
                <c:pt idx="1475">
                  <c:v>24.666667</c:v>
                </c:pt>
                <c:pt idx="1476">
                  <c:v>24.683333000000001</c:v>
                </c:pt>
                <c:pt idx="1477">
                  <c:v>24.7</c:v>
                </c:pt>
                <c:pt idx="1478">
                  <c:v>24.716667000000001</c:v>
                </c:pt>
                <c:pt idx="1479">
                  <c:v>24.733332999999998</c:v>
                </c:pt>
                <c:pt idx="1480">
                  <c:v>24.75</c:v>
                </c:pt>
                <c:pt idx="1481">
                  <c:v>24.766667000000002</c:v>
                </c:pt>
                <c:pt idx="1482">
                  <c:v>24.783332999999999</c:v>
                </c:pt>
                <c:pt idx="1483">
                  <c:v>24.8</c:v>
                </c:pt>
                <c:pt idx="1484">
                  <c:v>24.816666999999999</c:v>
                </c:pt>
                <c:pt idx="1485">
                  <c:v>24.833333</c:v>
                </c:pt>
                <c:pt idx="1486">
                  <c:v>24.85</c:v>
                </c:pt>
                <c:pt idx="1487">
                  <c:v>24.866667</c:v>
                </c:pt>
                <c:pt idx="1488">
                  <c:v>24.883333</c:v>
                </c:pt>
                <c:pt idx="1489">
                  <c:v>24.9</c:v>
                </c:pt>
                <c:pt idx="1490">
                  <c:v>24.916667</c:v>
                </c:pt>
                <c:pt idx="1491">
                  <c:v>24.933333000000001</c:v>
                </c:pt>
                <c:pt idx="1492">
                  <c:v>24.95</c:v>
                </c:pt>
                <c:pt idx="1493">
                  <c:v>24.966667000000001</c:v>
                </c:pt>
                <c:pt idx="1494">
                  <c:v>24.983332999999998</c:v>
                </c:pt>
                <c:pt idx="1495">
                  <c:v>25</c:v>
                </c:pt>
                <c:pt idx="1496">
                  <c:v>25.016667000000002</c:v>
                </c:pt>
                <c:pt idx="1497">
                  <c:v>25.033332999999999</c:v>
                </c:pt>
                <c:pt idx="1498">
                  <c:v>25.05</c:v>
                </c:pt>
                <c:pt idx="1499">
                  <c:v>25.066666999999999</c:v>
                </c:pt>
                <c:pt idx="1500">
                  <c:v>25.083333</c:v>
                </c:pt>
                <c:pt idx="1501">
                  <c:v>25.1</c:v>
                </c:pt>
                <c:pt idx="1502">
                  <c:v>25.116667</c:v>
                </c:pt>
                <c:pt idx="1503">
                  <c:v>25.133333</c:v>
                </c:pt>
                <c:pt idx="1504">
                  <c:v>25.15</c:v>
                </c:pt>
                <c:pt idx="1505">
                  <c:v>25.166667</c:v>
                </c:pt>
                <c:pt idx="1506">
                  <c:v>25.183333000000001</c:v>
                </c:pt>
                <c:pt idx="1507">
                  <c:v>25.2</c:v>
                </c:pt>
                <c:pt idx="1508">
                  <c:v>25.216667000000001</c:v>
                </c:pt>
                <c:pt idx="1509">
                  <c:v>25.233332999999998</c:v>
                </c:pt>
                <c:pt idx="1510">
                  <c:v>25.25</c:v>
                </c:pt>
                <c:pt idx="1511">
                  <c:v>25.266667000000002</c:v>
                </c:pt>
                <c:pt idx="1512">
                  <c:v>25.283332999999999</c:v>
                </c:pt>
                <c:pt idx="1513">
                  <c:v>25.3</c:v>
                </c:pt>
                <c:pt idx="1514">
                  <c:v>25.316666999999999</c:v>
                </c:pt>
                <c:pt idx="1515">
                  <c:v>25.333333</c:v>
                </c:pt>
                <c:pt idx="1516">
                  <c:v>25.35</c:v>
                </c:pt>
                <c:pt idx="1517">
                  <c:v>25.366667</c:v>
                </c:pt>
                <c:pt idx="1518">
                  <c:v>25.383333</c:v>
                </c:pt>
                <c:pt idx="1519">
                  <c:v>25.4</c:v>
                </c:pt>
                <c:pt idx="1520">
                  <c:v>25.416667</c:v>
                </c:pt>
                <c:pt idx="1521">
                  <c:v>25.433333000000001</c:v>
                </c:pt>
                <c:pt idx="1522">
                  <c:v>25.45</c:v>
                </c:pt>
                <c:pt idx="1523">
                  <c:v>25.466667000000001</c:v>
                </c:pt>
                <c:pt idx="1524">
                  <c:v>25.483332999999998</c:v>
                </c:pt>
                <c:pt idx="1525">
                  <c:v>25.5</c:v>
                </c:pt>
                <c:pt idx="1526">
                  <c:v>25.516667000000002</c:v>
                </c:pt>
                <c:pt idx="1527">
                  <c:v>25.533332999999999</c:v>
                </c:pt>
                <c:pt idx="1528">
                  <c:v>25.55</c:v>
                </c:pt>
                <c:pt idx="1529">
                  <c:v>25.566666999999999</c:v>
                </c:pt>
                <c:pt idx="1530">
                  <c:v>25.583333</c:v>
                </c:pt>
                <c:pt idx="1531">
                  <c:v>25.6</c:v>
                </c:pt>
                <c:pt idx="1532">
                  <c:v>25.616667</c:v>
                </c:pt>
                <c:pt idx="1533">
                  <c:v>25.633333</c:v>
                </c:pt>
                <c:pt idx="1534">
                  <c:v>25.65</c:v>
                </c:pt>
                <c:pt idx="1535">
                  <c:v>25.666667</c:v>
                </c:pt>
                <c:pt idx="1536">
                  <c:v>25.683333000000001</c:v>
                </c:pt>
                <c:pt idx="1537">
                  <c:v>25.7</c:v>
                </c:pt>
                <c:pt idx="1538">
                  <c:v>25.716667000000001</c:v>
                </c:pt>
                <c:pt idx="1539">
                  <c:v>25.733332999999998</c:v>
                </c:pt>
                <c:pt idx="1540">
                  <c:v>25.75</c:v>
                </c:pt>
                <c:pt idx="1541">
                  <c:v>25.766667000000002</c:v>
                </c:pt>
                <c:pt idx="1542">
                  <c:v>25.783332999999999</c:v>
                </c:pt>
                <c:pt idx="1543">
                  <c:v>25.8</c:v>
                </c:pt>
                <c:pt idx="1544">
                  <c:v>25.816666999999999</c:v>
                </c:pt>
                <c:pt idx="1545">
                  <c:v>25.833333</c:v>
                </c:pt>
                <c:pt idx="1546">
                  <c:v>25.85</c:v>
                </c:pt>
                <c:pt idx="1547">
                  <c:v>25.866667</c:v>
                </c:pt>
                <c:pt idx="1548">
                  <c:v>25.883333</c:v>
                </c:pt>
                <c:pt idx="1549">
                  <c:v>25.9</c:v>
                </c:pt>
                <c:pt idx="1550">
                  <c:v>25.916667</c:v>
                </c:pt>
                <c:pt idx="1551">
                  <c:v>25.933333000000001</c:v>
                </c:pt>
                <c:pt idx="1552">
                  <c:v>25.95</c:v>
                </c:pt>
                <c:pt idx="1553">
                  <c:v>25.966667000000001</c:v>
                </c:pt>
                <c:pt idx="1554">
                  <c:v>25.983332999999998</c:v>
                </c:pt>
                <c:pt idx="1555">
                  <c:v>26</c:v>
                </c:pt>
                <c:pt idx="1556">
                  <c:v>26.016667000000002</c:v>
                </c:pt>
                <c:pt idx="1557">
                  <c:v>26.033332999999999</c:v>
                </c:pt>
                <c:pt idx="1558">
                  <c:v>26.05</c:v>
                </c:pt>
                <c:pt idx="1559">
                  <c:v>26.066666999999999</c:v>
                </c:pt>
                <c:pt idx="1560">
                  <c:v>26.083333</c:v>
                </c:pt>
                <c:pt idx="1561">
                  <c:v>26.1</c:v>
                </c:pt>
                <c:pt idx="1562">
                  <c:v>26.116667</c:v>
                </c:pt>
                <c:pt idx="1563">
                  <c:v>26.133333</c:v>
                </c:pt>
                <c:pt idx="1564">
                  <c:v>26.15</c:v>
                </c:pt>
                <c:pt idx="1565">
                  <c:v>26.166667</c:v>
                </c:pt>
                <c:pt idx="1566">
                  <c:v>26.183333000000001</c:v>
                </c:pt>
                <c:pt idx="1567">
                  <c:v>26.2</c:v>
                </c:pt>
                <c:pt idx="1568">
                  <c:v>26.216667000000001</c:v>
                </c:pt>
                <c:pt idx="1569">
                  <c:v>26.233332999999998</c:v>
                </c:pt>
                <c:pt idx="1570">
                  <c:v>26.25</c:v>
                </c:pt>
                <c:pt idx="1571">
                  <c:v>26.266667000000002</c:v>
                </c:pt>
                <c:pt idx="1572">
                  <c:v>26.283332999999999</c:v>
                </c:pt>
                <c:pt idx="1573">
                  <c:v>26.3</c:v>
                </c:pt>
                <c:pt idx="1574">
                  <c:v>26.316666999999999</c:v>
                </c:pt>
                <c:pt idx="1575">
                  <c:v>26.333333</c:v>
                </c:pt>
                <c:pt idx="1576">
                  <c:v>26.35</c:v>
                </c:pt>
                <c:pt idx="1577">
                  <c:v>26.366667</c:v>
                </c:pt>
                <c:pt idx="1578">
                  <c:v>26.383333</c:v>
                </c:pt>
                <c:pt idx="1579">
                  <c:v>26.4</c:v>
                </c:pt>
                <c:pt idx="1580">
                  <c:v>26.416667</c:v>
                </c:pt>
                <c:pt idx="1581">
                  <c:v>26.433333000000001</c:v>
                </c:pt>
                <c:pt idx="1582">
                  <c:v>26.45</c:v>
                </c:pt>
                <c:pt idx="1583">
                  <c:v>26.466667000000001</c:v>
                </c:pt>
                <c:pt idx="1584">
                  <c:v>26.483332999999998</c:v>
                </c:pt>
                <c:pt idx="1585">
                  <c:v>26.5</c:v>
                </c:pt>
                <c:pt idx="1586">
                  <c:v>26.516667000000002</c:v>
                </c:pt>
                <c:pt idx="1587">
                  <c:v>26.533332999999999</c:v>
                </c:pt>
                <c:pt idx="1588">
                  <c:v>26.55</c:v>
                </c:pt>
                <c:pt idx="1589">
                  <c:v>26.566666999999999</c:v>
                </c:pt>
                <c:pt idx="1590">
                  <c:v>26.583333</c:v>
                </c:pt>
                <c:pt idx="1591">
                  <c:v>26.6</c:v>
                </c:pt>
                <c:pt idx="1592">
                  <c:v>26.616667</c:v>
                </c:pt>
                <c:pt idx="1593">
                  <c:v>26.633333</c:v>
                </c:pt>
                <c:pt idx="1594">
                  <c:v>26.65</c:v>
                </c:pt>
                <c:pt idx="1595">
                  <c:v>26.666667</c:v>
                </c:pt>
                <c:pt idx="1596">
                  <c:v>26.683333000000001</c:v>
                </c:pt>
                <c:pt idx="1597">
                  <c:v>26.7</c:v>
                </c:pt>
                <c:pt idx="1598">
                  <c:v>26.716667000000001</c:v>
                </c:pt>
                <c:pt idx="1599">
                  <c:v>26.733332999999998</c:v>
                </c:pt>
                <c:pt idx="1600">
                  <c:v>26.75</c:v>
                </c:pt>
                <c:pt idx="1601">
                  <c:v>26.766667000000002</c:v>
                </c:pt>
                <c:pt idx="1602">
                  <c:v>26.783332999999999</c:v>
                </c:pt>
                <c:pt idx="1603">
                  <c:v>26.8</c:v>
                </c:pt>
                <c:pt idx="1604">
                  <c:v>26.816666999999999</c:v>
                </c:pt>
                <c:pt idx="1605">
                  <c:v>26.833333</c:v>
                </c:pt>
                <c:pt idx="1606">
                  <c:v>26.85</c:v>
                </c:pt>
                <c:pt idx="1607">
                  <c:v>26.866667</c:v>
                </c:pt>
                <c:pt idx="1608">
                  <c:v>26.883333</c:v>
                </c:pt>
                <c:pt idx="1609">
                  <c:v>26.9</c:v>
                </c:pt>
                <c:pt idx="1610">
                  <c:v>26.916667</c:v>
                </c:pt>
                <c:pt idx="1611">
                  <c:v>26.933333000000001</c:v>
                </c:pt>
                <c:pt idx="1612">
                  <c:v>26.95</c:v>
                </c:pt>
                <c:pt idx="1613">
                  <c:v>26.966667000000001</c:v>
                </c:pt>
                <c:pt idx="1614">
                  <c:v>26.983332999999998</c:v>
                </c:pt>
                <c:pt idx="1615">
                  <c:v>27</c:v>
                </c:pt>
                <c:pt idx="1616">
                  <c:v>27.016667000000002</c:v>
                </c:pt>
                <c:pt idx="1617">
                  <c:v>27.033332999999999</c:v>
                </c:pt>
                <c:pt idx="1618">
                  <c:v>27.05</c:v>
                </c:pt>
                <c:pt idx="1619">
                  <c:v>27.066666999999999</c:v>
                </c:pt>
                <c:pt idx="1620">
                  <c:v>27.083333</c:v>
                </c:pt>
                <c:pt idx="1621">
                  <c:v>27.1</c:v>
                </c:pt>
                <c:pt idx="1622">
                  <c:v>27.116667</c:v>
                </c:pt>
                <c:pt idx="1623">
                  <c:v>27.133333</c:v>
                </c:pt>
                <c:pt idx="1624">
                  <c:v>27.15</c:v>
                </c:pt>
                <c:pt idx="1625">
                  <c:v>27.166667</c:v>
                </c:pt>
                <c:pt idx="1626">
                  <c:v>27.183333000000001</c:v>
                </c:pt>
                <c:pt idx="1627">
                  <c:v>27.2</c:v>
                </c:pt>
                <c:pt idx="1628">
                  <c:v>27.216667000000001</c:v>
                </c:pt>
                <c:pt idx="1629">
                  <c:v>27.233332999999998</c:v>
                </c:pt>
                <c:pt idx="1630">
                  <c:v>27.25</c:v>
                </c:pt>
                <c:pt idx="1631">
                  <c:v>27.266667000000002</c:v>
                </c:pt>
                <c:pt idx="1632">
                  <c:v>27.283332999999999</c:v>
                </c:pt>
                <c:pt idx="1633">
                  <c:v>27.3</c:v>
                </c:pt>
                <c:pt idx="1634">
                  <c:v>27.316666999999999</c:v>
                </c:pt>
                <c:pt idx="1635">
                  <c:v>27.333333</c:v>
                </c:pt>
                <c:pt idx="1636">
                  <c:v>27.35</c:v>
                </c:pt>
                <c:pt idx="1637">
                  <c:v>27.366667</c:v>
                </c:pt>
                <c:pt idx="1638">
                  <c:v>27.383333</c:v>
                </c:pt>
                <c:pt idx="1639">
                  <c:v>27.4</c:v>
                </c:pt>
                <c:pt idx="1640">
                  <c:v>27.416667</c:v>
                </c:pt>
                <c:pt idx="1641">
                  <c:v>27.433333000000001</c:v>
                </c:pt>
                <c:pt idx="1642">
                  <c:v>27.45</c:v>
                </c:pt>
                <c:pt idx="1643">
                  <c:v>27.466667000000001</c:v>
                </c:pt>
                <c:pt idx="1644">
                  <c:v>27.483332999999998</c:v>
                </c:pt>
                <c:pt idx="1645">
                  <c:v>27.5</c:v>
                </c:pt>
                <c:pt idx="1646">
                  <c:v>27.516667000000002</c:v>
                </c:pt>
                <c:pt idx="1647">
                  <c:v>27.533332999999999</c:v>
                </c:pt>
                <c:pt idx="1648">
                  <c:v>27.55</c:v>
                </c:pt>
                <c:pt idx="1649">
                  <c:v>27.566666999999999</c:v>
                </c:pt>
                <c:pt idx="1650">
                  <c:v>27.583333</c:v>
                </c:pt>
                <c:pt idx="1651">
                  <c:v>27.6</c:v>
                </c:pt>
                <c:pt idx="1652">
                  <c:v>27.616667</c:v>
                </c:pt>
                <c:pt idx="1653">
                  <c:v>27.633333</c:v>
                </c:pt>
                <c:pt idx="1654">
                  <c:v>27.65</c:v>
                </c:pt>
                <c:pt idx="1655">
                  <c:v>27.666667</c:v>
                </c:pt>
                <c:pt idx="1656">
                  <c:v>27.683333000000001</c:v>
                </c:pt>
                <c:pt idx="1657">
                  <c:v>27.7</c:v>
                </c:pt>
                <c:pt idx="1658">
                  <c:v>27.716667000000001</c:v>
                </c:pt>
                <c:pt idx="1659">
                  <c:v>27.733332999999998</c:v>
                </c:pt>
                <c:pt idx="1660">
                  <c:v>27.75</c:v>
                </c:pt>
                <c:pt idx="1661">
                  <c:v>27.766667000000002</c:v>
                </c:pt>
                <c:pt idx="1662">
                  <c:v>27.783332999999999</c:v>
                </c:pt>
                <c:pt idx="1663">
                  <c:v>27.8</c:v>
                </c:pt>
                <c:pt idx="1664">
                  <c:v>27.816666999999999</c:v>
                </c:pt>
                <c:pt idx="1665">
                  <c:v>27.833333</c:v>
                </c:pt>
                <c:pt idx="1666">
                  <c:v>27.85</c:v>
                </c:pt>
                <c:pt idx="1667">
                  <c:v>27.866667</c:v>
                </c:pt>
                <c:pt idx="1668">
                  <c:v>27.883333</c:v>
                </c:pt>
                <c:pt idx="1669">
                  <c:v>27.9</c:v>
                </c:pt>
                <c:pt idx="1670">
                  <c:v>27.916667</c:v>
                </c:pt>
                <c:pt idx="1671">
                  <c:v>27.933333000000001</c:v>
                </c:pt>
                <c:pt idx="1672">
                  <c:v>27.95</c:v>
                </c:pt>
                <c:pt idx="1673">
                  <c:v>27.966667000000001</c:v>
                </c:pt>
                <c:pt idx="1674">
                  <c:v>27.983332999999998</c:v>
                </c:pt>
                <c:pt idx="1675">
                  <c:v>28</c:v>
                </c:pt>
                <c:pt idx="1676">
                  <c:v>28.016667000000002</c:v>
                </c:pt>
                <c:pt idx="1677">
                  <c:v>28.033332999999999</c:v>
                </c:pt>
                <c:pt idx="1678">
                  <c:v>28.05</c:v>
                </c:pt>
                <c:pt idx="1679">
                  <c:v>28.066666999999999</c:v>
                </c:pt>
                <c:pt idx="1680">
                  <c:v>28.083333</c:v>
                </c:pt>
                <c:pt idx="1681">
                  <c:v>28.1</c:v>
                </c:pt>
                <c:pt idx="1682">
                  <c:v>28.116667</c:v>
                </c:pt>
                <c:pt idx="1683">
                  <c:v>28.133333</c:v>
                </c:pt>
                <c:pt idx="1684">
                  <c:v>28.15</c:v>
                </c:pt>
                <c:pt idx="1685">
                  <c:v>28.166667</c:v>
                </c:pt>
                <c:pt idx="1686">
                  <c:v>28.183333000000001</c:v>
                </c:pt>
                <c:pt idx="1687">
                  <c:v>28.2</c:v>
                </c:pt>
                <c:pt idx="1688">
                  <c:v>28.216667000000001</c:v>
                </c:pt>
                <c:pt idx="1689">
                  <c:v>28.233332999999998</c:v>
                </c:pt>
                <c:pt idx="1690">
                  <c:v>28.25</c:v>
                </c:pt>
                <c:pt idx="1691">
                  <c:v>28.266667000000002</c:v>
                </c:pt>
                <c:pt idx="1692">
                  <c:v>28.283332999999999</c:v>
                </c:pt>
                <c:pt idx="1693">
                  <c:v>28.3</c:v>
                </c:pt>
                <c:pt idx="1694">
                  <c:v>28.316666999999999</c:v>
                </c:pt>
                <c:pt idx="1695">
                  <c:v>28.333333</c:v>
                </c:pt>
                <c:pt idx="1696">
                  <c:v>28.35</c:v>
                </c:pt>
                <c:pt idx="1697">
                  <c:v>28.366667</c:v>
                </c:pt>
                <c:pt idx="1698">
                  <c:v>28.383333</c:v>
                </c:pt>
                <c:pt idx="1699">
                  <c:v>28.4</c:v>
                </c:pt>
                <c:pt idx="1700">
                  <c:v>28.416667</c:v>
                </c:pt>
                <c:pt idx="1701">
                  <c:v>28.433333000000001</c:v>
                </c:pt>
                <c:pt idx="1702">
                  <c:v>28.45</c:v>
                </c:pt>
                <c:pt idx="1703">
                  <c:v>28.466667000000001</c:v>
                </c:pt>
                <c:pt idx="1704">
                  <c:v>28.483332999999998</c:v>
                </c:pt>
                <c:pt idx="1705">
                  <c:v>28.5</c:v>
                </c:pt>
                <c:pt idx="1706">
                  <c:v>28.516667000000002</c:v>
                </c:pt>
                <c:pt idx="1707">
                  <c:v>28.533332999999999</c:v>
                </c:pt>
                <c:pt idx="1708">
                  <c:v>28.55</c:v>
                </c:pt>
                <c:pt idx="1709">
                  <c:v>28.566666999999999</c:v>
                </c:pt>
                <c:pt idx="1710">
                  <c:v>28.583333</c:v>
                </c:pt>
                <c:pt idx="1711">
                  <c:v>28.6</c:v>
                </c:pt>
                <c:pt idx="1712">
                  <c:v>28.616667</c:v>
                </c:pt>
                <c:pt idx="1713">
                  <c:v>28.633333</c:v>
                </c:pt>
                <c:pt idx="1714">
                  <c:v>28.65</c:v>
                </c:pt>
                <c:pt idx="1715">
                  <c:v>28.666667</c:v>
                </c:pt>
                <c:pt idx="1716">
                  <c:v>28.683333000000001</c:v>
                </c:pt>
                <c:pt idx="1717">
                  <c:v>28.7</c:v>
                </c:pt>
                <c:pt idx="1718">
                  <c:v>28.716667000000001</c:v>
                </c:pt>
                <c:pt idx="1719">
                  <c:v>28.733332999999998</c:v>
                </c:pt>
                <c:pt idx="1720">
                  <c:v>28.75</c:v>
                </c:pt>
                <c:pt idx="1721">
                  <c:v>28.766667000000002</c:v>
                </c:pt>
                <c:pt idx="1722">
                  <c:v>28.783332999999999</c:v>
                </c:pt>
                <c:pt idx="1723">
                  <c:v>28.8</c:v>
                </c:pt>
                <c:pt idx="1724">
                  <c:v>28.816666999999999</c:v>
                </c:pt>
                <c:pt idx="1725">
                  <c:v>28.833333</c:v>
                </c:pt>
                <c:pt idx="1726">
                  <c:v>28.85</c:v>
                </c:pt>
                <c:pt idx="1727">
                  <c:v>28.866667</c:v>
                </c:pt>
                <c:pt idx="1728">
                  <c:v>28.883333</c:v>
                </c:pt>
                <c:pt idx="1729">
                  <c:v>28.9</c:v>
                </c:pt>
                <c:pt idx="1730">
                  <c:v>28.916667</c:v>
                </c:pt>
                <c:pt idx="1731">
                  <c:v>28.933333000000001</c:v>
                </c:pt>
                <c:pt idx="1732">
                  <c:v>28.95</c:v>
                </c:pt>
                <c:pt idx="1733">
                  <c:v>28.966667000000001</c:v>
                </c:pt>
                <c:pt idx="1734">
                  <c:v>28.983332999999998</c:v>
                </c:pt>
                <c:pt idx="1735">
                  <c:v>29</c:v>
                </c:pt>
                <c:pt idx="1736">
                  <c:v>29.016667000000002</c:v>
                </c:pt>
                <c:pt idx="1737">
                  <c:v>29.033332999999999</c:v>
                </c:pt>
                <c:pt idx="1738">
                  <c:v>29.05</c:v>
                </c:pt>
                <c:pt idx="1739">
                  <c:v>29.066666999999999</c:v>
                </c:pt>
                <c:pt idx="1740">
                  <c:v>29.083333</c:v>
                </c:pt>
                <c:pt idx="1741">
                  <c:v>29.1</c:v>
                </c:pt>
                <c:pt idx="1742">
                  <c:v>29.116667</c:v>
                </c:pt>
                <c:pt idx="1743">
                  <c:v>29.133333</c:v>
                </c:pt>
                <c:pt idx="1744">
                  <c:v>29.15</c:v>
                </c:pt>
                <c:pt idx="1745">
                  <c:v>29.166667</c:v>
                </c:pt>
                <c:pt idx="1746">
                  <c:v>29.183333000000001</c:v>
                </c:pt>
                <c:pt idx="1747">
                  <c:v>29.2</c:v>
                </c:pt>
                <c:pt idx="1748">
                  <c:v>29.216667000000001</c:v>
                </c:pt>
                <c:pt idx="1749">
                  <c:v>29.233332999999998</c:v>
                </c:pt>
                <c:pt idx="1750">
                  <c:v>29.25</c:v>
                </c:pt>
                <c:pt idx="1751">
                  <c:v>29.266667000000002</c:v>
                </c:pt>
                <c:pt idx="1752">
                  <c:v>29.283332999999999</c:v>
                </c:pt>
                <c:pt idx="1753">
                  <c:v>29.3</c:v>
                </c:pt>
                <c:pt idx="1754">
                  <c:v>29.316666999999999</c:v>
                </c:pt>
                <c:pt idx="1755">
                  <c:v>29.333333</c:v>
                </c:pt>
                <c:pt idx="1756">
                  <c:v>29.35</c:v>
                </c:pt>
                <c:pt idx="1757">
                  <c:v>29.366667</c:v>
                </c:pt>
                <c:pt idx="1758">
                  <c:v>29.383333</c:v>
                </c:pt>
                <c:pt idx="1759">
                  <c:v>29.4</c:v>
                </c:pt>
                <c:pt idx="1760">
                  <c:v>29.416667</c:v>
                </c:pt>
                <c:pt idx="1761">
                  <c:v>29.433333000000001</c:v>
                </c:pt>
                <c:pt idx="1762">
                  <c:v>29.45</c:v>
                </c:pt>
                <c:pt idx="1763">
                  <c:v>29.466667000000001</c:v>
                </c:pt>
                <c:pt idx="1764">
                  <c:v>29.483332999999998</c:v>
                </c:pt>
                <c:pt idx="1765">
                  <c:v>29.5</c:v>
                </c:pt>
                <c:pt idx="1766">
                  <c:v>29.516667000000002</c:v>
                </c:pt>
                <c:pt idx="1767">
                  <c:v>29.533332999999999</c:v>
                </c:pt>
                <c:pt idx="1768">
                  <c:v>29.55</c:v>
                </c:pt>
                <c:pt idx="1769">
                  <c:v>29.566666999999999</c:v>
                </c:pt>
                <c:pt idx="1770">
                  <c:v>29.583333</c:v>
                </c:pt>
                <c:pt idx="1771">
                  <c:v>29.6</c:v>
                </c:pt>
                <c:pt idx="1772">
                  <c:v>29.616667</c:v>
                </c:pt>
                <c:pt idx="1773">
                  <c:v>29.633333</c:v>
                </c:pt>
                <c:pt idx="1774">
                  <c:v>29.65</c:v>
                </c:pt>
                <c:pt idx="1775">
                  <c:v>29.666667</c:v>
                </c:pt>
                <c:pt idx="1776">
                  <c:v>29.683333000000001</c:v>
                </c:pt>
                <c:pt idx="1777">
                  <c:v>29.7</c:v>
                </c:pt>
                <c:pt idx="1778">
                  <c:v>29.716667000000001</c:v>
                </c:pt>
                <c:pt idx="1779">
                  <c:v>29.733332999999998</c:v>
                </c:pt>
                <c:pt idx="1780">
                  <c:v>29.75</c:v>
                </c:pt>
                <c:pt idx="1781">
                  <c:v>29.766667000000002</c:v>
                </c:pt>
                <c:pt idx="1782">
                  <c:v>29.783332999999999</c:v>
                </c:pt>
                <c:pt idx="1783">
                  <c:v>29.8</c:v>
                </c:pt>
                <c:pt idx="1784">
                  <c:v>29.816666999999999</c:v>
                </c:pt>
                <c:pt idx="1785">
                  <c:v>29.833333</c:v>
                </c:pt>
                <c:pt idx="1786">
                  <c:v>29.85</c:v>
                </c:pt>
                <c:pt idx="1787">
                  <c:v>29.866667</c:v>
                </c:pt>
                <c:pt idx="1788">
                  <c:v>29.883333</c:v>
                </c:pt>
                <c:pt idx="1789">
                  <c:v>29.9</c:v>
                </c:pt>
                <c:pt idx="1790">
                  <c:v>29.916667</c:v>
                </c:pt>
                <c:pt idx="1791">
                  <c:v>29.933333000000001</c:v>
                </c:pt>
                <c:pt idx="1792">
                  <c:v>29.95</c:v>
                </c:pt>
                <c:pt idx="1793">
                  <c:v>29.966667000000001</c:v>
                </c:pt>
                <c:pt idx="1794">
                  <c:v>29.983332999999998</c:v>
                </c:pt>
                <c:pt idx="1795">
                  <c:v>30</c:v>
                </c:pt>
                <c:pt idx="1796">
                  <c:v>30.016667000000002</c:v>
                </c:pt>
                <c:pt idx="1797">
                  <c:v>30.033332999999999</c:v>
                </c:pt>
                <c:pt idx="1798">
                  <c:v>30.05</c:v>
                </c:pt>
                <c:pt idx="1799">
                  <c:v>30.066666999999999</c:v>
                </c:pt>
                <c:pt idx="1800">
                  <c:v>30.083333</c:v>
                </c:pt>
                <c:pt idx="1801">
                  <c:v>30.1</c:v>
                </c:pt>
                <c:pt idx="1802">
                  <c:v>30.116667</c:v>
                </c:pt>
                <c:pt idx="1803">
                  <c:v>30.133333</c:v>
                </c:pt>
                <c:pt idx="1804">
                  <c:v>30.15</c:v>
                </c:pt>
                <c:pt idx="1805">
                  <c:v>30.166667</c:v>
                </c:pt>
                <c:pt idx="1806">
                  <c:v>30.183333000000001</c:v>
                </c:pt>
                <c:pt idx="1807">
                  <c:v>30.2</c:v>
                </c:pt>
                <c:pt idx="1808">
                  <c:v>30.216667000000001</c:v>
                </c:pt>
                <c:pt idx="1809">
                  <c:v>30.233332999999998</c:v>
                </c:pt>
                <c:pt idx="1810">
                  <c:v>30.25</c:v>
                </c:pt>
                <c:pt idx="1811">
                  <c:v>30.266667000000002</c:v>
                </c:pt>
                <c:pt idx="1812">
                  <c:v>30.283332999999999</c:v>
                </c:pt>
                <c:pt idx="1813">
                  <c:v>30.3</c:v>
                </c:pt>
                <c:pt idx="1814">
                  <c:v>30.316666999999999</c:v>
                </c:pt>
                <c:pt idx="1815">
                  <c:v>30.333333</c:v>
                </c:pt>
                <c:pt idx="1816">
                  <c:v>30.35</c:v>
                </c:pt>
                <c:pt idx="1817">
                  <c:v>30.366667</c:v>
                </c:pt>
                <c:pt idx="1818">
                  <c:v>30.383333</c:v>
                </c:pt>
                <c:pt idx="1819">
                  <c:v>30.4</c:v>
                </c:pt>
                <c:pt idx="1820">
                  <c:v>30.416667</c:v>
                </c:pt>
                <c:pt idx="1821">
                  <c:v>30.433333000000001</c:v>
                </c:pt>
                <c:pt idx="1822">
                  <c:v>30.45</c:v>
                </c:pt>
                <c:pt idx="1823">
                  <c:v>30.466667000000001</c:v>
                </c:pt>
                <c:pt idx="1824">
                  <c:v>30.483332999999998</c:v>
                </c:pt>
                <c:pt idx="1825">
                  <c:v>30.5</c:v>
                </c:pt>
                <c:pt idx="1826">
                  <c:v>30.516667000000002</c:v>
                </c:pt>
                <c:pt idx="1827">
                  <c:v>30.533332999999999</c:v>
                </c:pt>
                <c:pt idx="1828">
                  <c:v>30.55</c:v>
                </c:pt>
                <c:pt idx="1829">
                  <c:v>30.566666999999999</c:v>
                </c:pt>
                <c:pt idx="1830">
                  <c:v>30.583333</c:v>
                </c:pt>
                <c:pt idx="1831">
                  <c:v>30.6</c:v>
                </c:pt>
                <c:pt idx="1832">
                  <c:v>30.616667</c:v>
                </c:pt>
                <c:pt idx="1833">
                  <c:v>30.633333</c:v>
                </c:pt>
                <c:pt idx="1834">
                  <c:v>30.65</c:v>
                </c:pt>
                <c:pt idx="1835">
                  <c:v>30.666667</c:v>
                </c:pt>
                <c:pt idx="1836">
                  <c:v>30.683333000000001</c:v>
                </c:pt>
                <c:pt idx="1837">
                  <c:v>30.7</c:v>
                </c:pt>
                <c:pt idx="1838">
                  <c:v>30.716667000000001</c:v>
                </c:pt>
                <c:pt idx="1839">
                  <c:v>30.733332999999998</c:v>
                </c:pt>
                <c:pt idx="1840">
                  <c:v>30.75</c:v>
                </c:pt>
                <c:pt idx="1841">
                  <c:v>30.766667000000002</c:v>
                </c:pt>
                <c:pt idx="1842">
                  <c:v>30.783332999999999</c:v>
                </c:pt>
                <c:pt idx="1843">
                  <c:v>30.8</c:v>
                </c:pt>
                <c:pt idx="1844">
                  <c:v>30.816666999999999</c:v>
                </c:pt>
                <c:pt idx="1845">
                  <c:v>30.833333</c:v>
                </c:pt>
                <c:pt idx="1846">
                  <c:v>30.85</c:v>
                </c:pt>
                <c:pt idx="1847">
                  <c:v>30.866667</c:v>
                </c:pt>
                <c:pt idx="1848">
                  <c:v>30.883333</c:v>
                </c:pt>
                <c:pt idx="1849">
                  <c:v>30.9</c:v>
                </c:pt>
                <c:pt idx="1850">
                  <c:v>30.916667</c:v>
                </c:pt>
                <c:pt idx="1851">
                  <c:v>30.933333000000001</c:v>
                </c:pt>
                <c:pt idx="1852">
                  <c:v>30.95</c:v>
                </c:pt>
                <c:pt idx="1853">
                  <c:v>30.966667000000001</c:v>
                </c:pt>
                <c:pt idx="1854">
                  <c:v>30.983332999999998</c:v>
                </c:pt>
                <c:pt idx="1855">
                  <c:v>31</c:v>
                </c:pt>
                <c:pt idx="1856">
                  <c:v>31.016667000000002</c:v>
                </c:pt>
                <c:pt idx="1857">
                  <c:v>31.033332999999999</c:v>
                </c:pt>
                <c:pt idx="1858">
                  <c:v>31.05</c:v>
                </c:pt>
                <c:pt idx="1859">
                  <c:v>31.066666999999999</c:v>
                </c:pt>
                <c:pt idx="1860">
                  <c:v>31.083333</c:v>
                </c:pt>
                <c:pt idx="1861">
                  <c:v>31.1</c:v>
                </c:pt>
                <c:pt idx="1862">
                  <c:v>31.116667</c:v>
                </c:pt>
                <c:pt idx="1863">
                  <c:v>31.133333</c:v>
                </c:pt>
                <c:pt idx="1864">
                  <c:v>31.15</c:v>
                </c:pt>
                <c:pt idx="1865">
                  <c:v>31.166667</c:v>
                </c:pt>
                <c:pt idx="1866">
                  <c:v>31.183333000000001</c:v>
                </c:pt>
                <c:pt idx="1867">
                  <c:v>31.2</c:v>
                </c:pt>
                <c:pt idx="1868">
                  <c:v>31.216667000000001</c:v>
                </c:pt>
                <c:pt idx="1869">
                  <c:v>31.233332999999998</c:v>
                </c:pt>
                <c:pt idx="1870">
                  <c:v>31.25</c:v>
                </c:pt>
                <c:pt idx="1871">
                  <c:v>31.266667000000002</c:v>
                </c:pt>
                <c:pt idx="1872">
                  <c:v>31.283332999999999</c:v>
                </c:pt>
                <c:pt idx="1873">
                  <c:v>31.3</c:v>
                </c:pt>
                <c:pt idx="1874">
                  <c:v>31.316666999999999</c:v>
                </c:pt>
                <c:pt idx="1875">
                  <c:v>31.333333</c:v>
                </c:pt>
                <c:pt idx="1876">
                  <c:v>31.35</c:v>
                </c:pt>
                <c:pt idx="1877">
                  <c:v>31.366667</c:v>
                </c:pt>
                <c:pt idx="1878">
                  <c:v>31.383333</c:v>
                </c:pt>
                <c:pt idx="1879">
                  <c:v>31.4</c:v>
                </c:pt>
                <c:pt idx="1880">
                  <c:v>31.416667</c:v>
                </c:pt>
                <c:pt idx="1881">
                  <c:v>31.433333000000001</c:v>
                </c:pt>
                <c:pt idx="1882">
                  <c:v>31.45</c:v>
                </c:pt>
                <c:pt idx="1883">
                  <c:v>31.466667000000001</c:v>
                </c:pt>
                <c:pt idx="1884">
                  <c:v>31.483332999999998</c:v>
                </c:pt>
                <c:pt idx="1885">
                  <c:v>31.5</c:v>
                </c:pt>
                <c:pt idx="1886">
                  <c:v>31.516667000000002</c:v>
                </c:pt>
                <c:pt idx="1887">
                  <c:v>31.533332999999999</c:v>
                </c:pt>
                <c:pt idx="1888">
                  <c:v>31.55</c:v>
                </c:pt>
                <c:pt idx="1889">
                  <c:v>31.566666999999999</c:v>
                </c:pt>
                <c:pt idx="1890">
                  <c:v>31.583333</c:v>
                </c:pt>
                <c:pt idx="1891">
                  <c:v>31.6</c:v>
                </c:pt>
                <c:pt idx="1892">
                  <c:v>31.616667</c:v>
                </c:pt>
                <c:pt idx="1893">
                  <c:v>31.633333</c:v>
                </c:pt>
                <c:pt idx="1894">
                  <c:v>31.65</c:v>
                </c:pt>
                <c:pt idx="1895">
                  <c:v>31.666667</c:v>
                </c:pt>
                <c:pt idx="1896">
                  <c:v>31.683333000000001</c:v>
                </c:pt>
                <c:pt idx="1897">
                  <c:v>31.7</c:v>
                </c:pt>
                <c:pt idx="1898">
                  <c:v>31.716667000000001</c:v>
                </c:pt>
                <c:pt idx="1899">
                  <c:v>31.733332999999998</c:v>
                </c:pt>
                <c:pt idx="1900">
                  <c:v>31.75</c:v>
                </c:pt>
                <c:pt idx="1901">
                  <c:v>31.766667000000002</c:v>
                </c:pt>
                <c:pt idx="1902">
                  <c:v>31.783332999999999</c:v>
                </c:pt>
                <c:pt idx="1903">
                  <c:v>31.8</c:v>
                </c:pt>
                <c:pt idx="1904">
                  <c:v>31.816666999999999</c:v>
                </c:pt>
                <c:pt idx="1905">
                  <c:v>31.833333</c:v>
                </c:pt>
                <c:pt idx="1906">
                  <c:v>31.85</c:v>
                </c:pt>
                <c:pt idx="1907">
                  <c:v>31.866667</c:v>
                </c:pt>
                <c:pt idx="1908">
                  <c:v>31.883333</c:v>
                </c:pt>
                <c:pt idx="1909">
                  <c:v>31.9</c:v>
                </c:pt>
                <c:pt idx="1910">
                  <c:v>31.916667</c:v>
                </c:pt>
                <c:pt idx="1911">
                  <c:v>31.933333000000001</c:v>
                </c:pt>
                <c:pt idx="1912">
                  <c:v>31.95</c:v>
                </c:pt>
                <c:pt idx="1913">
                  <c:v>31.966667000000001</c:v>
                </c:pt>
                <c:pt idx="1914">
                  <c:v>31.983332999999998</c:v>
                </c:pt>
                <c:pt idx="1915">
                  <c:v>32</c:v>
                </c:pt>
                <c:pt idx="1916">
                  <c:v>32.016666999999998</c:v>
                </c:pt>
                <c:pt idx="1917">
                  <c:v>32.033332999999999</c:v>
                </c:pt>
                <c:pt idx="1918">
                  <c:v>32.049999999999997</c:v>
                </c:pt>
                <c:pt idx="1919">
                  <c:v>32.066667000000002</c:v>
                </c:pt>
                <c:pt idx="1920">
                  <c:v>32.083333000000003</c:v>
                </c:pt>
                <c:pt idx="1921">
                  <c:v>32.1</c:v>
                </c:pt>
                <c:pt idx="1922">
                  <c:v>32.116667</c:v>
                </c:pt>
                <c:pt idx="1923">
                  <c:v>32.133333</c:v>
                </c:pt>
                <c:pt idx="1924">
                  <c:v>32.15</c:v>
                </c:pt>
                <c:pt idx="1925">
                  <c:v>32.166666999999997</c:v>
                </c:pt>
                <c:pt idx="1926">
                  <c:v>32.183332999999998</c:v>
                </c:pt>
                <c:pt idx="1927">
                  <c:v>32.200000000000003</c:v>
                </c:pt>
                <c:pt idx="1928">
                  <c:v>32.216667000000001</c:v>
                </c:pt>
                <c:pt idx="1929">
                  <c:v>32.233333000000002</c:v>
                </c:pt>
                <c:pt idx="1930">
                  <c:v>32.25</c:v>
                </c:pt>
                <c:pt idx="1931">
                  <c:v>32.266666999999998</c:v>
                </c:pt>
                <c:pt idx="1932">
                  <c:v>32.283332999999999</c:v>
                </c:pt>
                <c:pt idx="1933">
                  <c:v>32.299999999999997</c:v>
                </c:pt>
                <c:pt idx="1934">
                  <c:v>32.316667000000002</c:v>
                </c:pt>
                <c:pt idx="1935">
                  <c:v>32.333333000000003</c:v>
                </c:pt>
                <c:pt idx="1936">
                  <c:v>32.35</c:v>
                </c:pt>
                <c:pt idx="1937">
                  <c:v>32.366667</c:v>
                </c:pt>
                <c:pt idx="1938">
                  <c:v>32.383333</c:v>
                </c:pt>
                <c:pt idx="1939">
                  <c:v>32.4</c:v>
                </c:pt>
                <c:pt idx="1940">
                  <c:v>32.416666999999997</c:v>
                </c:pt>
                <c:pt idx="1941">
                  <c:v>32.433332999999998</c:v>
                </c:pt>
                <c:pt idx="1942">
                  <c:v>32.450000000000003</c:v>
                </c:pt>
                <c:pt idx="1943">
                  <c:v>32.466667000000001</c:v>
                </c:pt>
                <c:pt idx="1944">
                  <c:v>32.483333000000002</c:v>
                </c:pt>
                <c:pt idx="1945">
                  <c:v>32.5</c:v>
                </c:pt>
                <c:pt idx="1946">
                  <c:v>32.516666999999998</c:v>
                </c:pt>
                <c:pt idx="1947">
                  <c:v>32.533332999999999</c:v>
                </c:pt>
                <c:pt idx="1948">
                  <c:v>32.549999999999997</c:v>
                </c:pt>
                <c:pt idx="1949">
                  <c:v>32.566667000000002</c:v>
                </c:pt>
                <c:pt idx="1950">
                  <c:v>32.583333000000003</c:v>
                </c:pt>
                <c:pt idx="1951">
                  <c:v>32.6</c:v>
                </c:pt>
                <c:pt idx="1952">
                  <c:v>32.616667</c:v>
                </c:pt>
                <c:pt idx="1953">
                  <c:v>32.633333</c:v>
                </c:pt>
                <c:pt idx="1954">
                  <c:v>32.65</c:v>
                </c:pt>
                <c:pt idx="1955">
                  <c:v>32.666666999999997</c:v>
                </c:pt>
                <c:pt idx="1956">
                  <c:v>32.683332999999998</c:v>
                </c:pt>
                <c:pt idx="1957">
                  <c:v>32.700000000000003</c:v>
                </c:pt>
                <c:pt idx="1958">
                  <c:v>32.716667000000001</c:v>
                </c:pt>
                <c:pt idx="1959">
                  <c:v>32.733333000000002</c:v>
                </c:pt>
                <c:pt idx="1960">
                  <c:v>32.75</c:v>
                </c:pt>
                <c:pt idx="1961">
                  <c:v>32.766666999999998</c:v>
                </c:pt>
                <c:pt idx="1962">
                  <c:v>32.783332999999999</c:v>
                </c:pt>
                <c:pt idx="1963">
                  <c:v>32.799999999999997</c:v>
                </c:pt>
                <c:pt idx="1964">
                  <c:v>32.816667000000002</c:v>
                </c:pt>
                <c:pt idx="1965">
                  <c:v>32.833333000000003</c:v>
                </c:pt>
                <c:pt idx="1966">
                  <c:v>32.85</c:v>
                </c:pt>
                <c:pt idx="1967">
                  <c:v>32.866667</c:v>
                </c:pt>
                <c:pt idx="1968">
                  <c:v>32.883333</c:v>
                </c:pt>
                <c:pt idx="1969">
                  <c:v>32.9</c:v>
                </c:pt>
                <c:pt idx="1970">
                  <c:v>32.916666999999997</c:v>
                </c:pt>
                <c:pt idx="1971">
                  <c:v>32.933332999999998</c:v>
                </c:pt>
                <c:pt idx="1972">
                  <c:v>32.950000000000003</c:v>
                </c:pt>
                <c:pt idx="1973">
                  <c:v>32.966667000000001</c:v>
                </c:pt>
                <c:pt idx="1974">
                  <c:v>32.983333000000002</c:v>
                </c:pt>
                <c:pt idx="1975">
                  <c:v>33</c:v>
                </c:pt>
                <c:pt idx="1976">
                  <c:v>33.016666999999998</c:v>
                </c:pt>
                <c:pt idx="1977">
                  <c:v>33.033332999999999</c:v>
                </c:pt>
                <c:pt idx="1978">
                  <c:v>33.049999999999997</c:v>
                </c:pt>
                <c:pt idx="1979">
                  <c:v>33.066667000000002</c:v>
                </c:pt>
                <c:pt idx="1980">
                  <c:v>33.083333000000003</c:v>
                </c:pt>
                <c:pt idx="1981">
                  <c:v>33.1</c:v>
                </c:pt>
                <c:pt idx="1982">
                  <c:v>33.116667</c:v>
                </c:pt>
                <c:pt idx="1983">
                  <c:v>33.133333</c:v>
                </c:pt>
                <c:pt idx="1984">
                  <c:v>33.15</c:v>
                </c:pt>
                <c:pt idx="1985">
                  <c:v>33.166666999999997</c:v>
                </c:pt>
                <c:pt idx="1986">
                  <c:v>33.183332999999998</c:v>
                </c:pt>
                <c:pt idx="1987">
                  <c:v>33.200000000000003</c:v>
                </c:pt>
                <c:pt idx="1988">
                  <c:v>33.216667000000001</c:v>
                </c:pt>
                <c:pt idx="1989">
                  <c:v>33.233333000000002</c:v>
                </c:pt>
                <c:pt idx="1990">
                  <c:v>33.25</c:v>
                </c:pt>
                <c:pt idx="1991">
                  <c:v>33.266666999999998</c:v>
                </c:pt>
                <c:pt idx="1992">
                  <c:v>33.283332999999999</c:v>
                </c:pt>
                <c:pt idx="1993">
                  <c:v>33.299999999999997</c:v>
                </c:pt>
                <c:pt idx="1994">
                  <c:v>33.316667000000002</c:v>
                </c:pt>
                <c:pt idx="1995">
                  <c:v>33.333333000000003</c:v>
                </c:pt>
                <c:pt idx="1996">
                  <c:v>33.35</c:v>
                </c:pt>
                <c:pt idx="1997">
                  <c:v>33.366667</c:v>
                </c:pt>
                <c:pt idx="1998">
                  <c:v>33.383333</c:v>
                </c:pt>
                <c:pt idx="1999">
                  <c:v>33.4</c:v>
                </c:pt>
                <c:pt idx="2000">
                  <c:v>33.416666999999997</c:v>
                </c:pt>
                <c:pt idx="2001">
                  <c:v>33.433332999999998</c:v>
                </c:pt>
                <c:pt idx="2002">
                  <c:v>33.450000000000003</c:v>
                </c:pt>
                <c:pt idx="2003">
                  <c:v>33.466667000000001</c:v>
                </c:pt>
                <c:pt idx="2004">
                  <c:v>33.483333000000002</c:v>
                </c:pt>
                <c:pt idx="2005">
                  <c:v>33.5</c:v>
                </c:pt>
              </c:numCache>
            </c:numRef>
          </c:xVal>
          <c:yVal>
            <c:numRef>
              <c:f>'F:\AMDTP\[AMP.csv]AMP'!$B$1:$B$2008</c:f>
              <c:numCache>
                <c:formatCode>General</c:formatCode>
                <c:ptCount val="2008"/>
                <c:pt idx="0">
                  <c:v>0</c:v>
                </c:pt>
                <c:pt idx="1">
                  <c:v>4.9295099999999996</c:v>
                </c:pt>
                <c:pt idx="2">
                  <c:v>4.9297399999999998</c:v>
                </c:pt>
                <c:pt idx="3">
                  <c:v>4.9294799999999999</c:v>
                </c:pt>
                <c:pt idx="4">
                  <c:v>4.9294799999999999</c:v>
                </c:pt>
                <c:pt idx="5">
                  <c:v>4.9293899999999997</c:v>
                </c:pt>
                <c:pt idx="6">
                  <c:v>4.9292899999999999</c:v>
                </c:pt>
                <c:pt idx="7">
                  <c:v>4.9291499999999999</c:v>
                </c:pt>
                <c:pt idx="8">
                  <c:v>4.9289300000000003</c:v>
                </c:pt>
                <c:pt idx="9">
                  <c:v>4.9288499999999997</c:v>
                </c:pt>
                <c:pt idx="10">
                  <c:v>4.9286500000000002</c:v>
                </c:pt>
                <c:pt idx="11">
                  <c:v>4.9286700000000003</c:v>
                </c:pt>
                <c:pt idx="12">
                  <c:v>4.9287200000000002</c:v>
                </c:pt>
                <c:pt idx="13">
                  <c:v>4.9289100000000001</c:v>
                </c:pt>
                <c:pt idx="14">
                  <c:v>4.9289199999999997</c:v>
                </c:pt>
                <c:pt idx="15">
                  <c:v>4.9287599999999996</c:v>
                </c:pt>
                <c:pt idx="16">
                  <c:v>4.9287200000000002</c:v>
                </c:pt>
                <c:pt idx="17">
                  <c:v>4.9285699999999997</c:v>
                </c:pt>
                <c:pt idx="18">
                  <c:v>4.9283099999999997</c:v>
                </c:pt>
                <c:pt idx="19">
                  <c:v>4.9279799999999998</c:v>
                </c:pt>
                <c:pt idx="20">
                  <c:v>4.9281300000000003</c:v>
                </c:pt>
                <c:pt idx="21">
                  <c:v>4.92814</c:v>
                </c:pt>
                <c:pt idx="22">
                  <c:v>4.9280900000000001</c:v>
                </c:pt>
                <c:pt idx="23">
                  <c:v>4.92814</c:v>
                </c:pt>
                <c:pt idx="24">
                  <c:v>4.92828</c:v>
                </c:pt>
                <c:pt idx="25">
                  <c:v>4.92842</c:v>
                </c:pt>
                <c:pt idx="26">
                  <c:v>4.9284499999999998</c:v>
                </c:pt>
                <c:pt idx="27">
                  <c:v>4.9285899999999998</c:v>
                </c:pt>
                <c:pt idx="28">
                  <c:v>4.9287900000000002</c:v>
                </c:pt>
                <c:pt idx="29">
                  <c:v>4.9288600000000002</c:v>
                </c:pt>
                <c:pt idx="30">
                  <c:v>4.9287999999999998</c:v>
                </c:pt>
                <c:pt idx="31">
                  <c:v>4.9286300000000001</c:v>
                </c:pt>
                <c:pt idx="32">
                  <c:v>4.9285199999999998</c:v>
                </c:pt>
                <c:pt idx="33">
                  <c:v>4.9287000000000001</c:v>
                </c:pt>
                <c:pt idx="34">
                  <c:v>4.9287200000000002</c:v>
                </c:pt>
                <c:pt idx="35">
                  <c:v>4.9288299999999996</c:v>
                </c:pt>
                <c:pt idx="36">
                  <c:v>4.9287799999999997</c:v>
                </c:pt>
                <c:pt idx="37">
                  <c:v>4.9286599999999998</c:v>
                </c:pt>
                <c:pt idx="38">
                  <c:v>4.92849</c:v>
                </c:pt>
                <c:pt idx="39">
                  <c:v>4.9283599999999996</c:v>
                </c:pt>
                <c:pt idx="40">
                  <c:v>4.9283000000000001</c:v>
                </c:pt>
                <c:pt idx="41">
                  <c:v>4.9284600000000003</c:v>
                </c:pt>
                <c:pt idx="42">
                  <c:v>4.9285899999999998</c:v>
                </c:pt>
                <c:pt idx="43">
                  <c:v>4.9286000000000003</c:v>
                </c:pt>
                <c:pt idx="44">
                  <c:v>4.9283400000000004</c:v>
                </c:pt>
                <c:pt idx="45">
                  <c:v>4.9280999999999997</c:v>
                </c:pt>
                <c:pt idx="46">
                  <c:v>4.9281199999999998</c:v>
                </c:pt>
                <c:pt idx="47">
                  <c:v>4.9280799999999996</c:v>
                </c:pt>
                <c:pt idx="48">
                  <c:v>4.9280799999999996</c:v>
                </c:pt>
                <c:pt idx="49">
                  <c:v>4.9279299999999999</c:v>
                </c:pt>
                <c:pt idx="50">
                  <c:v>4.9277600000000001</c:v>
                </c:pt>
                <c:pt idx="51">
                  <c:v>4.9276299999999997</c:v>
                </c:pt>
                <c:pt idx="52">
                  <c:v>4.9278199999999996</c:v>
                </c:pt>
                <c:pt idx="53">
                  <c:v>4.9280999999999997</c:v>
                </c:pt>
                <c:pt idx="54">
                  <c:v>4.9279000000000002</c:v>
                </c:pt>
                <c:pt idx="55">
                  <c:v>4.9275900000000004</c:v>
                </c:pt>
                <c:pt idx="56">
                  <c:v>4.9287700000000001</c:v>
                </c:pt>
                <c:pt idx="57">
                  <c:v>4.9279299999999999</c:v>
                </c:pt>
                <c:pt idx="58">
                  <c:v>4.9261499999999998</c:v>
                </c:pt>
                <c:pt idx="59">
                  <c:v>4.9139600000000003</c:v>
                </c:pt>
                <c:pt idx="60">
                  <c:v>4.89534</c:v>
                </c:pt>
                <c:pt idx="61">
                  <c:v>4.8787000000000003</c:v>
                </c:pt>
                <c:pt idx="62">
                  <c:v>4.8683500000000004</c:v>
                </c:pt>
                <c:pt idx="63">
                  <c:v>4.8689499999999999</c:v>
                </c:pt>
                <c:pt idx="64">
                  <c:v>4.8767699999999996</c:v>
                </c:pt>
                <c:pt idx="65">
                  <c:v>4.8880100000000004</c:v>
                </c:pt>
                <c:pt idx="66">
                  <c:v>4.8975299999999997</c:v>
                </c:pt>
                <c:pt idx="67">
                  <c:v>4.9047900000000002</c:v>
                </c:pt>
                <c:pt idx="68">
                  <c:v>4.9099399999999997</c:v>
                </c:pt>
                <c:pt idx="69">
                  <c:v>4.9129899999999997</c:v>
                </c:pt>
                <c:pt idx="70">
                  <c:v>4.9141700000000004</c:v>
                </c:pt>
                <c:pt idx="71">
                  <c:v>4.9159300000000004</c:v>
                </c:pt>
                <c:pt idx="72">
                  <c:v>4.91744</c:v>
                </c:pt>
                <c:pt idx="73">
                  <c:v>4.9186800000000002</c:v>
                </c:pt>
                <c:pt idx="74">
                  <c:v>4.9196499999999999</c:v>
                </c:pt>
                <c:pt idx="75">
                  <c:v>4.9201300000000003</c:v>
                </c:pt>
                <c:pt idx="76">
                  <c:v>4.9206500000000002</c:v>
                </c:pt>
                <c:pt idx="77">
                  <c:v>4.9209300000000002</c:v>
                </c:pt>
                <c:pt idx="78">
                  <c:v>4.9214099999999998</c:v>
                </c:pt>
                <c:pt idx="79">
                  <c:v>4.9219799999999996</c:v>
                </c:pt>
                <c:pt idx="80">
                  <c:v>4.9224899999999998</c:v>
                </c:pt>
                <c:pt idx="81">
                  <c:v>4.9230299999999998</c:v>
                </c:pt>
                <c:pt idx="82">
                  <c:v>4.92354</c:v>
                </c:pt>
                <c:pt idx="83">
                  <c:v>4.9241000000000001</c:v>
                </c:pt>
                <c:pt idx="84">
                  <c:v>4.9243899999999998</c:v>
                </c:pt>
                <c:pt idx="85">
                  <c:v>4.9245200000000002</c:v>
                </c:pt>
                <c:pt idx="86">
                  <c:v>4.9246299999999996</c:v>
                </c:pt>
                <c:pt idx="87">
                  <c:v>4.92476</c:v>
                </c:pt>
                <c:pt idx="88">
                  <c:v>4.9247800000000002</c:v>
                </c:pt>
                <c:pt idx="89">
                  <c:v>4.9246600000000003</c:v>
                </c:pt>
                <c:pt idx="90">
                  <c:v>4.92455</c:v>
                </c:pt>
                <c:pt idx="91">
                  <c:v>4.9246999999999996</c:v>
                </c:pt>
                <c:pt idx="92">
                  <c:v>4.9248700000000003</c:v>
                </c:pt>
                <c:pt idx="93">
                  <c:v>4.9250299999999996</c:v>
                </c:pt>
                <c:pt idx="94">
                  <c:v>4.9251399999999999</c:v>
                </c:pt>
                <c:pt idx="95">
                  <c:v>4.9252200000000004</c:v>
                </c:pt>
                <c:pt idx="96">
                  <c:v>4.9253499999999999</c:v>
                </c:pt>
                <c:pt idx="97">
                  <c:v>4.9253600000000004</c:v>
                </c:pt>
                <c:pt idx="98">
                  <c:v>4.92537</c:v>
                </c:pt>
                <c:pt idx="99">
                  <c:v>4.9253200000000001</c:v>
                </c:pt>
                <c:pt idx="100">
                  <c:v>4.92516</c:v>
                </c:pt>
                <c:pt idx="101">
                  <c:v>4.9249599999999996</c:v>
                </c:pt>
                <c:pt idx="102">
                  <c:v>4.9248799999999999</c:v>
                </c:pt>
                <c:pt idx="103">
                  <c:v>4.9247300000000003</c:v>
                </c:pt>
                <c:pt idx="104">
                  <c:v>4.9246100000000004</c:v>
                </c:pt>
                <c:pt idx="105">
                  <c:v>4.9245200000000002</c:v>
                </c:pt>
                <c:pt idx="106">
                  <c:v>4.9245299999999999</c:v>
                </c:pt>
                <c:pt idx="107">
                  <c:v>4.92448</c:v>
                </c:pt>
                <c:pt idx="108">
                  <c:v>4.9242900000000001</c:v>
                </c:pt>
                <c:pt idx="109">
                  <c:v>4.9245099999999997</c:v>
                </c:pt>
                <c:pt idx="110">
                  <c:v>4.9247399999999999</c:v>
                </c:pt>
                <c:pt idx="111">
                  <c:v>4.92469</c:v>
                </c:pt>
                <c:pt idx="112">
                  <c:v>4.9246999999999996</c:v>
                </c:pt>
                <c:pt idx="113">
                  <c:v>4.9246299999999996</c:v>
                </c:pt>
                <c:pt idx="114">
                  <c:v>4.9244899999999996</c:v>
                </c:pt>
                <c:pt idx="115">
                  <c:v>4.9243100000000002</c:v>
                </c:pt>
                <c:pt idx="116">
                  <c:v>4.9243499999999996</c:v>
                </c:pt>
                <c:pt idx="117">
                  <c:v>4.9246400000000001</c:v>
                </c:pt>
                <c:pt idx="118">
                  <c:v>4.9246600000000003</c:v>
                </c:pt>
                <c:pt idx="119">
                  <c:v>4.9244000000000003</c:v>
                </c:pt>
                <c:pt idx="120">
                  <c:v>4.9242999999999997</c:v>
                </c:pt>
                <c:pt idx="121">
                  <c:v>4.9244599999999998</c:v>
                </c:pt>
                <c:pt idx="122">
                  <c:v>4.9245099999999997</c:v>
                </c:pt>
                <c:pt idx="123">
                  <c:v>4.92441</c:v>
                </c:pt>
                <c:pt idx="124">
                  <c:v>4.9243699999999997</c:v>
                </c:pt>
                <c:pt idx="125">
                  <c:v>4.9244300000000001</c:v>
                </c:pt>
                <c:pt idx="126">
                  <c:v>4.9246400000000001</c:v>
                </c:pt>
                <c:pt idx="127">
                  <c:v>4.9248599999999998</c:v>
                </c:pt>
                <c:pt idx="128">
                  <c:v>4.9247699999999996</c:v>
                </c:pt>
                <c:pt idx="129">
                  <c:v>4.9243800000000002</c:v>
                </c:pt>
                <c:pt idx="130">
                  <c:v>4.9240700000000004</c:v>
                </c:pt>
                <c:pt idx="131">
                  <c:v>4.9236300000000002</c:v>
                </c:pt>
                <c:pt idx="132">
                  <c:v>4.9234200000000001</c:v>
                </c:pt>
                <c:pt idx="133">
                  <c:v>4.9234</c:v>
                </c:pt>
                <c:pt idx="134">
                  <c:v>4.9233599999999997</c:v>
                </c:pt>
                <c:pt idx="135">
                  <c:v>4.9233700000000002</c:v>
                </c:pt>
                <c:pt idx="136">
                  <c:v>4.9234900000000001</c:v>
                </c:pt>
                <c:pt idx="137">
                  <c:v>4.9234999999999998</c:v>
                </c:pt>
                <c:pt idx="138">
                  <c:v>4.9233200000000004</c:v>
                </c:pt>
                <c:pt idx="139">
                  <c:v>4.9234</c:v>
                </c:pt>
                <c:pt idx="140">
                  <c:v>4.9233500000000001</c:v>
                </c:pt>
                <c:pt idx="141">
                  <c:v>4.9231199999999999</c:v>
                </c:pt>
                <c:pt idx="142">
                  <c:v>4.9230600000000004</c:v>
                </c:pt>
                <c:pt idx="143">
                  <c:v>4.9231800000000003</c:v>
                </c:pt>
                <c:pt idx="144">
                  <c:v>4.9231699999999998</c:v>
                </c:pt>
                <c:pt idx="145">
                  <c:v>4.9231299999999996</c:v>
                </c:pt>
                <c:pt idx="146">
                  <c:v>4.9229799999999999</c:v>
                </c:pt>
                <c:pt idx="147">
                  <c:v>4.9229000000000003</c:v>
                </c:pt>
                <c:pt idx="148">
                  <c:v>4.9231499999999997</c:v>
                </c:pt>
                <c:pt idx="149">
                  <c:v>4.9231800000000003</c:v>
                </c:pt>
                <c:pt idx="150">
                  <c:v>4.9233700000000002</c:v>
                </c:pt>
                <c:pt idx="151">
                  <c:v>4.9235300000000004</c:v>
                </c:pt>
                <c:pt idx="152">
                  <c:v>4.9235600000000002</c:v>
                </c:pt>
                <c:pt idx="153">
                  <c:v>4.9235300000000004</c:v>
                </c:pt>
                <c:pt idx="154">
                  <c:v>4.92354</c:v>
                </c:pt>
                <c:pt idx="155">
                  <c:v>4.9236199999999997</c:v>
                </c:pt>
                <c:pt idx="156">
                  <c:v>4.9235600000000002</c:v>
                </c:pt>
                <c:pt idx="157">
                  <c:v>4.9235600000000002</c:v>
                </c:pt>
                <c:pt idx="158">
                  <c:v>4.9236500000000003</c:v>
                </c:pt>
                <c:pt idx="159">
                  <c:v>4.9237399999999996</c:v>
                </c:pt>
                <c:pt idx="160">
                  <c:v>4.9238900000000001</c:v>
                </c:pt>
                <c:pt idx="161">
                  <c:v>4.9236899999999997</c:v>
                </c:pt>
                <c:pt idx="162">
                  <c:v>4.9237399999999996</c:v>
                </c:pt>
                <c:pt idx="163">
                  <c:v>4.9237099999999998</c:v>
                </c:pt>
                <c:pt idx="164">
                  <c:v>4.9236599999999999</c:v>
                </c:pt>
                <c:pt idx="165">
                  <c:v>4.9236700000000004</c:v>
                </c:pt>
                <c:pt idx="166">
                  <c:v>4.9236500000000003</c:v>
                </c:pt>
                <c:pt idx="167">
                  <c:v>4.92361</c:v>
                </c:pt>
                <c:pt idx="168">
                  <c:v>4.9233399999999996</c:v>
                </c:pt>
                <c:pt idx="169">
                  <c:v>4.9233700000000002</c:v>
                </c:pt>
                <c:pt idx="170">
                  <c:v>4.9234</c:v>
                </c:pt>
                <c:pt idx="171">
                  <c:v>4.9234200000000001</c:v>
                </c:pt>
                <c:pt idx="172">
                  <c:v>4.9234999999999998</c:v>
                </c:pt>
                <c:pt idx="173">
                  <c:v>4.9234900000000001</c:v>
                </c:pt>
                <c:pt idx="174">
                  <c:v>4.9235699999999998</c:v>
                </c:pt>
                <c:pt idx="175">
                  <c:v>4.9235600000000002</c:v>
                </c:pt>
                <c:pt idx="176">
                  <c:v>4.9234499999999999</c:v>
                </c:pt>
                <c:pt idx="177">
                  <c:v>4.9233799999999999</c:v>
                </c:pt>
                <c:pt idx="178">
                  <c:v>4.9233599999999997</c:v>
                </c:pt>
                <c:pt idx="179">
                  <c:v>4.9234400000000003</c:v>
                </c:pt>
                <c:pt idx="180">
                  <c:v>4.9235100000000003</c:v>
                </c:pt>
                <c:pt idx="181">
                  <c:v>4.9235600000000002</c:v>
                </c:pt>
                <c:pt idx="182">
                  <c:v>4.92347</c:v>
                </c:pt>
                <c:pt idx="183">
                  <c:v>4.9234299999999998</c:v>
                </c:pt>
                <c:pt idx="184">
                  <c:v>4.9234400000000003</c:v>
                </c:pt>
                <c:pt idx="185">
                  <c:v>4.9234</c:v>
                </c:pt>
                <c:pt idx="186">
                  <c:v>4.9231600000000002</c:v>
                </c:pt>
                <c:pt idx="187">
                  <c:v>4.9230299999999998</c:v>
                </c:pt>
                <c:pt idx="188">
                  <c:v>4.9230499999999999</c:v>
                </c:pt>
                <c:pt idx="189">
                  <c:v>4.9227600000000002</c:v>
                </c:pt>
                <c:pt idx="190">
                  <c:v>4.9226599999999996</c:v>
                </c:pt>
                <c:pt idx="191">
                  <c:v>4.9226299999999998</c:v>
                </c:pt>
                <c:pt idx="192">
                  <c:v>4.9225700000000003</c:v>
                </c:pt>
                <c:pt idx="193">
                  <c:v>4.9224399999999999</c:v>
                </c:pt>
                <c:pt idx="194">
                  <c:v>4.9221700000000004</c:v>
                </c:pt>
                <c:pt idx="195">
                  <c:v>4.9220100000000002</c:v>
                </c:pt>
                <c:pt idx="196">
                  <c:v>4.9219600000000003</c:v>
                </c:pt>
                <c:pt idx="197">
                  <c:v>4.9218999999999999</c:v>
                </c:pt>
                <c:pt idx="198">
                  <c:v>4.9215600000000004</c:v>
                </c:pt>
                <c:pt idx="199">
                  <c:v>4.92143</c:v>
                </c:pt>
                <c:pt idx="200">
                  <c:v>4.9211400000000003</c:v>
                </c:pt>
                <c:pt idx="201">
                  <c:v>4.9208699999999999</c:v>
                </c:pt>
                <c:pt idx="202">
                  <c:v>4.9211099999999997</c:v>
                </c:pt>
                <c:pt idx="203">
                  <c:v>4.9213399999999998</c:v>
                </c:pt>
                <c:pt idx="204">
                  <c:v>4.9209500000000004</c:v>
                </c:pt>
                <c:pt idx="205">
                  <c:v>4.92049</c:v>
                </c:pt>
                <c:pt idx="206">
                  <c:v>4.9212400000000001</c:v>
                </c:pt>
                <c:pt idx="207">
                  <c:v>4.9221399999999997</c:v>
                </c:pt>
                <c:pt idx="208">
                  <c:v>4.9153900000000004</c:v>
                </c:pt>
                <c:pt idx="209">
                  <c:v>4.8804499999999997</c:v>
                </c:pt>
                <c:pt idx="210">
                  <c:v>4.7997100000000001</c:v>
                </c:pt>
                <c:pt idx="211">
                  <c:v>4.6925699999999999</c:v>
                </c:pt>
                <c:pt idx="212">
                  <c:v>4.5945799999999997</c:v>
                </c:pt>
                <c:pt idx="213">
                  <c:v>4.5511799999999996</c:v>
                </c:pt>
                <c:pt idx="214">
                  <c:v>4.5658099999999999</c:v>
                </c:pt>
                <c:pt idx="215">
                  <c:v>4.6161099999999999</c:v>
                </c:pt>
                <c:pt idx="216">
                  <c:v>4.6728500000000004</c:v>
                </c:pt>
                <c:pt idx="217">
                  <c:v>4.7288399999999999</c:v>
                </c:pt>
                <c:pt idx="218">
                  <c:v>4.7715399999999999</c:v>
                </c:pt>
                <c:pt idx="219">
                  <c:v>4.8048599999999997</c:v>
                </c:pt>
                <c:pt idx="220">
                  <c:v>4.8287399999999998</c:v>
                </c:pt>
                <c:pt idx="221">
                  <c:v>4.8426900000000002</c:v>
                </c:pt>
                <c:pt idx="222">
                  <c:v>4.8521099999999997</c:v>
                </c:pt>
                <c:pt idx="223">
                  <c:v>4.8575299999999997</c:v>
                </c:pt>
                <c:pt idx="224">
                  <c:v>4.8629800000000003</c:v>
                </c:pt>
                <c:pt idx="225">
                  <c:v>4.8712900000000001</c:v>
                </c:pt>
                <c:pt idx="226">
                  <c:v>4.8761999999999999</c:v>
                </c:pt>
                <c:pt idx="227">
                  <c:v>4.87845</c:v>
                </c:pt>
                <c:pt idx="228">
                  <c:v>4.8836599999999999</c:v>
                </c:pt>
                <c:pt idx="229">
                  <c:v>4.8920599999999999</c:v>
                </c:pt>
                <c:pt idx="230">
                  <c:v>4.8976300000000004</c:v>
                </c:pt>
                <c:pt idx="231">
                  <c:v>4.9002299999999996</c:v>
                </c:pt>
                <c:pt idx="232">
                  <c:v>4.9022699999999997</c:v>
                </c:pt>
                <c:pt idx="233">
                  <c:v>4.9038500000000003</c:v>
                </c:pt>
                <c:pt idx="234">
                  <c:v>4.9053000000000004</c:v>
                </c:pt>
                <c:pt idx="235">
                  <c:v>4.9067999999999996</c:v>
                </c:pt>
                <c:pt idx="236">
                  <c:v>4.9082699999999999</c:v>
                </c:pt>
                <c:pt idx="237">
                  <c:v>4.9097600000000003</c:v>
                </c:pt>
                <c:pt idx="238">
                  <c:v>4.9104700000000001</c:v>
                </c:pt>
                <c:pt idx="239">
                  <c:v>4.9112299999999998</c:v>
                </c:pt>
                <c:pt idx="240">
                  <c:v>4.9122399999999997</c:v>
                </c:pt>
                <c:pt idx="241">
                  <c:v>4.9134500000000001</c:v>
                </c:pt>
                <c:pt idx="242">
                  <c:v>4.9144300000000003</c:v>
                </c:pt>
                <c:pt idx="243">
                  <c:v>4.9150200000000002</c:v>
                </c:pt>
                <c:pt idx="244">
                  <c:v>4.9157000000000002</c:v>
                </c:pt>
                <c:pt idx="245">
                  <c:v>4.9163199999999998</c:v>
                </c:pt>
                <c:pt idx="246">
                  <c:v>4.9168099999999999</c:v>
                </c:pt>
                <c:pt idx="247">
                  <c:v>4.91723</c:v>
                </c:pt>
                <c:pt idx="248">
                  <c:v>4.9176700000000002</c:v>
                </c:pt>
                <c:pt idx="249">
                  <c:v>4.9181400000000002</c:v>
                </c:pt>
                <c:pt idx="250">
                  <c:v>4.9184799999999997</c:v>
                </c:pt>
                <c:pt idx="251">
                  <c:v>4.9185999999999996</c:v>
                </c:pt>
                <c:pt idx="252">
                  <c:v>4.9188900000000002</c:v>
                </c:pt>
                <c:pt idx="253">
                  <c:v>4.9189999999999996</c:v>
                </c:pt>
                <c:pt idx="254">
                  <c:v>4.9188200000000002</c:v>
                </c:pt>
                <c:pt idx="255">
                  <c:v>4.9187700000000003</c:v>
                </c:pt>
                <c:pt idx="256">
                  <c:v>4.9189800000000004</c:v>
                </c:pt>
                <c:pt idx="257">
                  <c:v>4.9191500000000001</c:v>
                </c:pt>
                <c:pt idx="258">
                  <c:v>4.9192999999999998</c:v>
                </c:pt>
                <c:pt idx="259">
                  <c:v>4.9194399999999998</c:v>
                </c:pt>
                <c:pt idx="260">
                  <c:v>4.9193800000000003</c:v>
                </c:pt>
                <c:pt idx="261">
                  <c:v>4.9192499999999999</c:v>
                </c:pt>
                <c:pt idx="262">
                  <c:v>4.9190500000000004</c:v>
                </c:pt>
                <c:pt idx="263">
                  <c:v>4.9186899999999998</c:v>
                </c:pt>
                <c:pt idx="264">
                  <c:v>4.9185100000000004</c:v>
                </c:pt>
                <c:pt idx="265">
                  <c:v>4.9185800000000004</c:v>
                </c:pt>
                <c:pt idx="266">
                  <c:v>4.9185299999999996</c:v>
                </c:pt>
                <c:pt idx="267">
                  <c:v>4.9184299999999999</c:v>
                </c:pt>
                <c:pt idx="268">
                  <c:v>4.9182199999999998</c:v>
                </c:pt>
                <c:pt idx="269">
                  <c:v>4.9178899999999999</c:v>
                </c:pt>
                <c:pt idx="270">
                  <c:v>4.9178499999999996</c:v>
                </c:pt>
                <c:pt idx="271">
                  <c:v>4.9177099999999996</c:v>
                </c:pt>
                <c:pt idx="272">
                  <c:v>4.9173600000000004</c:v>
                </c:pt>
                <c:pt idx="273">
                  <c:v>4.9172500000000001</c:v>
                </c:pt>
                <c:pt idx="274">
                  <c:v>4.9169799999999997</c:v>
                </c:pt>
                <c:pt idx="275">
                  <c:v>4.9166600000000003</c:v>
                </c:pt>
                <c:pt idx="276">
                  <c:v>4.9164899999999996</c:v>
                </c:pt>
                <c:pt idx="277">
                  <c:v>4.9163699999999997</c:v>
                </c:pt>
                <c:pt idx="278">
                  <c:v>4.91655</c:v>
                </c:pt>
                <c:pt idx="279">
                  <c:v>4.91655</c:v>
                </c:pt>
                <c:pt idx="280">
                  <c:v>4.9165599999999996</c:v>
                </c:pt>
                <c:pt idx="281">
                  <c:v>4.9166699999999999</c:v>
                </c:pt>
                <c:pt idx="282">
                  <c:v>4.9167300000000003</c:v>
                </c:pt>
                <c:pt idx="283">
                  <c:v>4.9168700000000003</c:v>
                </c:pt>
                <c:pt idx="284">
                  <c:v>4.9170699999999998</c:v>
                </c:pt>
                <c:pt idx="285">
                  <c:v>4.9169099999999997</c:v>
                </c:pt>
                <c:pt idx="286">
                  <c:v>4.91669</c:v>
                </c:pt>
                <c:pt idx="287">
                  <c:v>4.9166100000000004</c:v>
                </c:pt>
                <c:pt idx="288">
                  <c:v>4.9166600000000003</c:v>
                </c:pt>
                <c:pt idx="289">
                  <c:v>4.9167199999999998</c:v>
                </c:pt>
                <c:pt idx="290">
                  <c:v>4.9166999999999996</c:v>
                </c:pt>
                <c:pt idx="291">
                  <c:v>4.9167800000000002</c:v>
                </c:pt>
                <c:pt idx="292">
                  <c:v>4.9169200000000002</c:v>
                </c:pt>
                <c:pt idx="293">
                  <c:v>4.9171199999999997</c:v>
                </c:pt>
                <c:pt idx="294">
                  <c:v>4.9172000000000002</c:v>
                </c:pt>
                <c:pt idx="295">
                  <c:v>4.9171699999999996</c:v>
                </c:pt>
                <c:pt idx="296">
                  <c:v>4.9170699999999998</c:v>
                </c:pt>
                <c:pt idx="297">
                  <c:v>4.9170299999999996</c:v>
                </c:pt>
                <c:pt idx="298">
                  <c:v>4.9170999999999996</c:v>
                </c:pt>
                <c:pt idx="299">
                  <c:v>4.9172700000000003</c:v>
                </c:pt>
                <c:pt idx="300">
                  <c:v>4.9173499999999999</c:v>
                </c:pt>
                <c:pt idx="301">
                  <c:v>4.9172000000000002</c:v>
                </c:pt>
                <c:pt idx="302">
                  <c:v>4.91716</c:v>
                </c:pt>
                <c:pt idx="303">
                  <c:v>4.91716</c:v>
                </c:pt>
                <c:pt idx="304">
                  <c:v>4.9169299999999998</c:v>
                </c:pt>
                <c:pt idx="305">
                  <c:v>4.9167800000000002</c:v>
                </c:pt>
                <c:pt idx="306">
                  <c:v>4.9167500000000004</c:v>
                </c:pt>
                <c:pt idx="307">
                  <c:v>4.9166800000000004</c:v>
                </c:pt>
                <c:pt idx="308">
                  <c:v>4.9165299999999998</c:v>
                </c:pt>
                <c:pt idx="309">
                  <c:v>4.9164500000000002</c:v>
                </c:pt>
                <c:pt idx="310">
                  <c:v>4.9163899999999998</c:v>
                </c:pt>
                <c:pt idx="311">
                  <c:v>4.9163300000000003</c:v>
                </c:pt>
                <c:pt idx="312">
                  <c:v>4.9161799999999998</c:v>
                </c:pt>
                <c:pt idx="313">
                  <c:v>4.9160700000000004</c:v>
                </c:pt>
                <c:pt idx="314">
                  <c:v>4.91594</c:v>
                </c:pt>
                <c:pt idx="315">
                  <c:v>4.9158799999999996</c:v>
                </c:pt>
                <c:pt idx="316">
                  <c:v>4.9158600000000003</c:v>
                </c:pt>
                <c:pt idx="317">
                  <c:v>4.9157200000000003</c:v>
                </c:pt>
                <c:pt idx="318">
                  <c:v>4.9155100000000003</c:v>
                </c:pt>
                <c:pt idx="319">
                  <c:v>4.9152899999999997</c:v>
                </c:pt>
                <c:pt idx="320">
                  <c:v>4.915</c:v>
                </c:pt>
                <c:pt idx="321">
                  <c:v>4.91493</c:v>
                </c:pt>
                <c:pt idx="322">
                  <c:v>4.9148399999999999</c:v>
                </c:pt>
                <c:pt idx="323">
                  <c:v>4.9148300000000003</c:v>
                </c:pt>
                <c:pt idx="324">
                  <c:v>4.9150200000000002</c:v>
                </c:pt>
                <c:pt idx="325">
                  <c:v>4.9151699999999998</c:v>
                </c:pt>
                <c:pt idx="326">
                  <c:v>4.9154099999999996</c:v>
                </c:pt>
                <c:pt idx="327">
                  <c:v>4.9156000000000004</c:v>
                </c:pt>
                <c:pt idx="328">
                  <c:v>4.9157099999999998</c:v>
                </c:pt>
                <c:pt idx="329">
                  <c:v>4.9159100000000002</c:v>
                </c:pt>
                <c:pt idx="330">
                  <c:v>4.9159699999999997</c:v>
                </c:pt>
                <c:pt idx="331">
                  <c:v>4.9158900000000001</c:v>
                </c:pt>
                <c:pt idx="332">
                  <c:v>4.9158999999999997</c:v>
                </c:pt>
                <c:pt idx="333">
                  <c:v>4.9159800000000002</c:v>
                </c:pt>
                <c:pt idx="334">
                  <c:v>4.9160599999999999</c:v>
                </c:pt>
                <c:pt idx="335">
                  <c:v>4.9159800000000002</c:v>
                </c:pt>
                <c:pt idx="336">
                  <c:v>4.9160500000000003</c:v>
                </c:pt>
                <c:pt idx="337">
                  <c:v>4.9160599999999999</c:v>
                </c:pt>
                <c:pt idx="338">
                  <c:v>4.9160000000000004</c:v>
                </c:pt>
                <c:pt idx="339">
                  <c:v>4.9159899999999999</c:v>
                </c:pt>
                <c:pt idx="340">
                  <c:v>4.9161099999999998</c:v>
                </c:pt>
                <c:pt idx="341">
                  <c:v>4.9161299999999999</c:v>
                </c:pt>
                <c:pt idx="342">
                  <c:v>4.9160000000000004</c:v>
                </c:pt>
                <c:pt idx="343">
                  <c:v>4.9158799999999996</c:v>
                </c:pt>
                <c:pt idx="344">
                  <c:v>4.9156000000000004</c:v>
                </c:pt>
                <c:pt idx="345">
                  <c:v>4.9154400000000003</c:v>
                </c:pt>
                <c:pt idx="346">
                  <c:v>4.9151100000000003</c:v>
                </c:pt>
                <c:pt idx="347">
                  <c:v>4.9147600000000002</c:v>
                </c:pt>
                <c:pt idx="348">
                  <c:v>4.9145700000000003</c:v>
                </c:pt>
                <c:pt idx="349">
                  <c:v>4.9143699999999999</c:v>
                </c:pt>
                <c:pt idx="350">
                  <c:v>4.9140800000000002</c:v>
                </c:pt>
                <c:pt idx="351">
                  <c:v>4.9138000000000002</c:v>
                </c:pt>
                <c:pt idx="352">
                  <c:v>4.9134599999999997</c:v>
                </c:pt>
                <c:pt idx="353">
                  <c:v>4.9133399999999998</c:v>
                </c:pt>
                <c:pt idx="354">
                  <c:v>4.9129699999999996</c:v>
                </c:pt>
                <c:pt idx="355">
                  <c:v>4.9131</c:v>
                </c:pt>
                <c:pt idx="356">
                  <c:v>4.9131799999999997</c:v>
                </c:pt>
                <c:pt idx="357">
                  <c:v>4.9149399999999996</c:v>
                </c:pt>
                <c:pt idx="358">
                  <c:v>4.9118399999999998</c:v>
                </c:pt>
                <c:pt idx="359">
                  <c:v>4.88361</c:v>
                </c:pt>
                <c:pt idx="360">
                  <c:v>4.8137999999999996</c:v>
                </c:pt>
                <c:pt idx="361">
                  <c:v>4.7134099999999997</c:v>
                </c:pt>
                <c:pt idx="362">
                  <c:v>4.6164699999999996</c:v>
                </c:pt>
                <c:pt idx="363">
                  <c:v>4.5632299999999999</c:v>
                </c:pt>
                <c:pt idx="364">
                  <c:v>4.5662000000000003</c:v>
                </c:pt>
                <c:pt idx="365">
                  <c:v>4.6045199999999999</c:v>
                </c:pt>
                <c:pt idx="366">
                  <c:v>4.6563499999999998</c:v>
                </c:pt>
                <c:pt idx="367">
                  <c:v>4.7115499999999999</c:v>
                </c:pt>
                <c:pt idx="368">
                  <c:v>4.7569800000000004</c:v>
                </c:pt>
                <c:pt idx="369">
                  <c:v>4.7916999999999996</c:v>
                </c:pt>
                <c:pt idx="370">
                  <c:v>4.8154899999999996</c:v>
                </c:pt>
                <c:pt idx="371">
                  <c:v>4.8313600000000001</c:v>
                </c:pt>
                <c:pt idx="372">
                  <c:v>4.8426600000000004</c:v>
                </c:pt>
                <c:pt idx="373">
                  <c:v>4.8487099999999996</c:v>
                </c:pt>
                <c:pt idx="374">
                  <c:v>4.8504399999999999</c:v>
                </c:pt>
                <c:pt idx="375">
                  <c:v>4.8533799999999996</c:v>
                </c:pt>
                <c:pt idx="376">
                  <c:v>4.8609400000000003</c:v>
                </c:pt>
                <c:pt idx="377">
                  <c:v>4.8689499999999999</c:v>
                </c:pt>
                <c:pt idx="378">
                  <c:v>4.8741399999999997</c:v>
                </c:pt>
                <c:pt idx="379">
                  <c:v>4.8789100000000003</c:v>
                </c:pt>
                <c:pt idx="380">
                  <c:v>4.8867900000000004</c:v>
                </c:pt>
                <c:pt idx="381">
                  <c:v>4.8920399999999997</c:v>
                </c:pt>
                <c:pt idx="382">
                  <c:v>4.8940999999999999</c:v>
                </c:pt>
                <c:pt idx="383">
                  <c:v>4.8950699999999996</c:v>
                </c:pt>
                <c:pt idx="384">
                  <c:v>4.8965800000000002</c:v>
                </c:pt>
                <c:pt idx="385">
                  <c:v>4.8974900000000003</c:v>
                </c:pt>
                <c:pt idx="386">
                  <c:v>4.8989599999999998</c:v>
                </c:pt>
                <c:pt idx="387">
                  <c:v>4.90055</c:v>
                </c:pt>
                <c:pt idx="388">
                  <c:v>4.9014699999999998</c:v>
                </c:pt>
                <c:pt idx="389">
                  <c:v>4.9026699999999996</c:v>
                </c:pt>
                <c:pt idx="390">
                  <c:v>4.9037699999999997</c:v>
                </c:pt>
                <c:pt idx="391">
                  <c:v>4.9047200000000002</c:v>
                </c:pt>
                <c:pt idx="392">
                  <c:v>4.9052600000000002</c:v>
                </c:pt>
                <c:pt idx="393">
                  <c:v>4.9061599999999999</c:v>
                </c:pt>
                <c:pt idx="394">
                  <c:v>4.9069500000000001</c:v>
                </c:pt>
                <c:pt idx="395">
                  <c:v>4.90761</c:v>
                </c:pt>
                <c:pt idx="396">
                  <c:v>4.9083699999999997</c:v>
                </c:pt>
                <c:pt idx="397">
                  <c:v>4.9089700000000001</c:v>
                </c:pt>
                <c:pt idx="398">
                  <c:v>4.9099500000000003</c:v>
                </c:pt>
                <c:pt idx="399">
                  <c:v>4.91052</c:v>
                </c:pt>
                <c:pt idx="400">
                  <c:v>4.91073</c:v>
                </c:pt>
                <c:pt idx="401">
                  <c:v>4.9108900000000002</c:v>
                </c:pt>
                <c:pt idx="402">
                  <c:v>4.9111599999999997</c:v>
                </c:pt>
                <c:pt idx="403">
                  <c:v>4.9113800000000003</c:v>
                </c:pt>
                <c:pt idx="404">
                  <c:v>4.9114100000000001</c:v>
                </c:pt>
                <c:pt idx="405">
                  <c:v>4.9116299999999997</c:v>
                </c:pt>
                <c:pt idx="406">
                  <c:v>4.9118000000000004</c:v>
                </c:pt>
                <c:pt idx="407">
                  <c:v>4.9120299999999997</c:v>
                </c:pt>
                <c:pt idx="408">
                  <c:v>4.9122500000000002</c:v>
                </c:pt>
                <c:pt idx="409">
                  <c:v>4.9124100000000004</c:v>
                </c:pt>
                <c:pt idx="410">
                  <c:v>4.9125800000000002</c:v>
                </c:pt>
                <c:pt idx="411">
                  <c:v>4.9125399999999999</c:v>
                </c:pt>
                <c:pt idx="412">
                  <c:v>4.9125100000000002</c:v>
                </c:pt>
                <c:pt idx="413">
                  <c:v>4.91228</c:v>
                </c:pt>
                <c:pt idx="414">
                  <c:v>4.9120400000000002</c:v>
                </c:pt>
                <c:pt idx="415">
                  <c:v>4.9119200000000003</c:v>
                </c:pt>
                <c:pt idx="416">
                  <c:v>4.9117600000000001</c:v>
                </c:pt>
                <c:pt idx="417">
                  <c:v>4.9116600000000004</c:v>
                </c:pt>
                <c:pt idx="418">
                  <c:v>4.9116999999999997</c:v>
                </c:pt>
                <c:pt idx="419">
                  <c:v>4.9117899999999999</c:v>
                </c:pt>
                <c:pt idx="420">
                  <c:v>4.9116799999999996</c:v>
                </c:pt>
                <c:pt idx="421">
                  <c:v>4.9114300000000002</c:v>
                </c:pt>
                <c:pt idx="422">
                  <c:v>4.9113300000000004</c:v>
                </c:pt>
                <c:pt idx="423">
                  <c:v>4.9112600000000004</c:v>
                </c:pt>
                <c:pt idx="424">
                  <c:v>4.9113499999999997</c:v>
                </c:pt>
                <c:pt idx="425">
                  <c:v>4.9113600000000002</c:v>
                </c:pt>
                <c:pt idx="426">
                  <c:v>4.9113899999999999</c:v>
                </c:pt>
                <c:pt idx="427">
                  <c:v>4.9113800000000003</c:v>
                </c:pt>
                <c:pt idx="428">
                  <c:v>4.9116499999999998</c:v>
                </c:pt>
                <c:pt idx="429">
                  <c:v>4.9118500000000003</c:v>
                </c:pt>
                <c:pt idx="430">
                  <c:v>4.9118899999999996</c:v>
                </c:pt>
                <c:pt idx="431">
                  <c:v>4.91195</c:v>
                </c:pt>
                <c:pt idx="432">
                  <c:v>4.9121499999999996</c:v>
                </c:pt>
                <c:pt idx="433">
                  <c:v>4.9123000000000001</c:v>
                </c:pt>
                <c:pt idx="434">
                  <c:v>4.9123999999999999</c:v>
                </c:pt>
                <c:pt idx="435">
                  <c:v>4.9126000000000003</c:v>
                </c:pt>
                <c:pt idx="436">
                  <c:v>4.91275</c:v>
                </c:pt>
                <c:pt idx="437">
                  <c:v>4.91289</c:v>
                </c:pt>
                <c:pt idx="438">
                  <c:v>4.9129300000000002</c:v>
                </c:pt>
                <c:pt idx="439">
                  <c:v>4.91289</c:v>
                </c:pt>
                <c:pt idx="440">
                  <c:v>4.9130500000000001</c:v>
                </c:pt>
                <c:pt idx="441">
                  <c:v>4.9132499999999997</c:v>
                </c:pt>
                <c:pt idx="442">
                  <c:v>4.9132300000000004</c:v>
                </c:pt>
                <c:pt idx="443">
                  <c:v>4.9132999999999996</c:v>
                </c:pt>
                <c:pt idx="444">
                  <c:v>4.9132400000000001</c:v>
                </c:pt>
                <c:pt idx="445">
                  <c:v>4.9132699999999998</c:v>
                </c:pt>
                <c:pt idx="446">
                  <c:v>4.9132899999999999</c:v>
                </c:pt>
                <c:pt idx="447">
                  <c:v>4.9131900000000002</c:v>
                </c:pt>
                <c:pt idx="448">
                  <c:v>4.9130399999999996</c:v>
                </c:pt>
                <c:pt idx="449">
                  <c:v>4.9128699999999998</c:v>
                </c:pt>
                <c:pt idx="450">
                  <c:v>4.9126300000000001</c:v>
                </c:pt>
                <c:pt idx="451">
                  <c:v>4.91228</c:v>
                </c:pt>
                <c:pt idx="452">
                  <c:v>4.9119700000000002</c:v>
                </c:pt>
                <c:pt idx="453">
                  <c:v>4.9118000000000004</c:v>
                </c:pt>
                <c:pt idx="454">
                  <c:v>4.9118000000000004</c:v>
                </c:pt>
                <c:pt idx="455">
                  <c:v>4.91167</c:v>
                </c:pt>
                <c:pt idx="456">
                  <c:v>4.9116</c:v>
                </c:pt>
                <c:pt idx="457">
                  <c:v>4.9114199999999997</c:v>
                </c:pt>
                <c:pt idx="458">
                  <c:v>4.9110800000000001</c:v>
                </c:pt>
                <c:pt idx="459">
                  <c:v>4.9109299999999996</c:v>
                </c:pt>
                <c:pt idx="460">
                  <c:v>4.9108700000000001</c:v>
                </c:pt>
                <c:pt idx="461">
                  <c:v>4.9106500000000004</c:v>
                </c:pt>
                <c:pt idx="462">
                  <c:v>4.9105999999999996</c:v>
                </c:pt>
                <c:pt idx="463">
                  <c:v>4.91059</c:v>
                </c:pt>
                <c:pt idx="464">
                  <c:v>4.91059</c:v>
                </c:pt>
                <c:pt idx="465">
                  <c:v>4.91066</c:v>
                </c:pt>
                <c:pt idx="466">
                  <c:v>4.9106100000000001</c:v>
                </c:pt>
                <c:pt idx="467">
                  <c:v>4.9105499999999997</c:v>
                </c:pt>
                <c:pt idx="468">
                  <c:v>4.9105400000000001</c:v>
                </c:pt>
                <c:pt idx="469">
                  <c:v>4.9104599999999996</c:v>
                </c:pt>
                <c:pt idx="470">
                  <c:v>4.9102899999999998</c:v>
                </c:pt>
                <c:pt idx="471">
                  <c:v>4.9103000000000003</c:v>
                </c:pt>
                <c:pt idx="472">
                  <c:v>4.9102499999999996</c:v>
                </c:pt>
                <c:pt idx="473">
                  <c:v>4.9101900000000001</c:v>
                </c:pt>
                <c:pt idx="474">
                  <c:v>4.9099700000000004</c:v>
                </c:pt>
                <c:pt idx="475">
                  <c:v>4.9099000000000004</c:v>
                </c:pt>
                <c:pt idx="476">
                  <c:v>4.9099599999999999</c:v>
                </c:pt>
                <c:pt idx="477">
                  <c:v>4.9100700000000002</c:v>
                </c:pt>
                <c:pt idx="478">
                  <c:v>4.9102300000000003</c:v>
                </c:pt>
                <c:pt idx="479">
                  <c:v>4.9102199999999998</c:v>
                </c:pt>
                <c:pt idx="480">
                  <c:v>4.91012</c:v>
                </c:pt>
                <c:pt idx="481">
                  <c:v>4.9099599999999999</c:v>
                </c:pt>
                <c:pt idx="482">
                  <c:v>4.9097099999999996</c:v>
                </c:pt>
                <c:pt idx="483">
                  <c:v>4.9093200000000001</c:v>
                </c:pt>
                <c:pt idx="484">
                  <c:v>4.9089299999999998</c:v>
                </c:pt>
                <c:pt idx="485">
                  <c:v>4.9085299999999998</c:v>
                </c:pt>
                <c:pt idx="486">
                  <c:v>4.9084700000000003</c:v>
                </c:pt>
                <c:pt idx="487">
                  <c:v>4.9084399999999997</c:v>
                </c:pt>
                <c:pt idx="488">
                  <c:v>4.9084399999999997</c:v>
                </c:pt>
                <c:pt idx="489">
                  <c:v>4.9085000000000001</c:v>
                </c:pt>
                <c:pt idx="490">
                  <c:v>4.9085799999999997</c:v>
                </c:pt>
                <c:pt idx="491">
                  <c:v>4.9086400000000001</c:v>
                </c:pt>
                <c:pt idx="492">
                  <c:v>4.9087399999999999</c:v>
                </c:pt>
                <c:pt idx="493">
                  <c:v>4.9086999999999996</c:v>
                </c:pt>
                <c:pt idx="494">
                  <c:v>4.9087500000000004</c:v>
                </c:pt>
                <c:pt idx="495">
                  <c:v>4.9085099999999997</c:v>
                </c:pt>
                <c:pt idx="496">
                  <c:v>4.9082600000000003</c:v>
                </c:pt>
                <c:pt idx="497">
                  <c:v>4.9080399999999997</c:v>
                </c:pt>
                <c:pt idx="498">
                  <c:v>4.9078499999999998</c:v>
                </c:pt>
                <c:pt idx="499">
                  <c:v>4.9077599999999997</c:v>
                </c:pt>
                <c:pt idx="500">
                  <c:v>4.90815</c:v>
                </c:pt>
                <c:pt idx="501">
                  <c:v>4.9084300000000001</c:v>
                </c:pt>
                <c:pt idx="502">
                  <c:v>4.9083100000000002</c:v>
                </c:pt>
                <c:pt idx="503">
                  <c:v>4.9076899999999997</c:v>
                </c:pt>
                <c:pt idx="504">
                  <c:v>4.9070600000000004</c:v>
                </c:pt>
                <c:pt idx="505">
                  <c:v>4.9064199999999998</c:v>
                </c:pt>
                <c:pt idx="506">
                  <c:v>4.9063299999999996</c:v>
                </c:pt>
                <c:pt idx="507">
                  <c:v>4.9079600000000001</c:v>
                </c:pt>
                <c:pt idx="508">
                  <c:v>4.9066799999999997</c:v>
                </c:pt>
                <c:pt idx="509">
                  <c:v>4.8810399999999996</c:v>
                </c:pt>
                <c:pt idx="510">
                  <c:v>4.8165800000000001</c:v>
                </c:pt>
                <c:pt idx="511">
                  <c:v>4.72241</c:v>
                </c:pt>
                <c:pt idx="512">
                  <c:v>4.62967</c:v>
                </c:pt>
                <c:pt idx="513">
                  <c:v>4.5723799999999999</c:v>
                </c:pt>
                <c:pt idx="514">
                  <c:v>4.5700099999999999</c:v>
                </c:pt>
                <c:pt idx="515">
                  <c:v>4.6037100000000004</c:v>
                </c:pt>
                <c:pt idx="516">
                  <c:v>4.6546599999999998</c:v>
                </c:pt>
                <c:pt idx="517">
                  <c:v>4.7077400000000003</c:v>
                </c:pt>
                <c:pt idx="518">
                  <c:v>4.7486300000000004</c:v>
                </c:pt>
                <c:pt idx="519">
                  <c:v>4.78071</c:v>
                </c:pt>
                <c:pt idx="520">
                  <c:v>4.8074000000000003</c:v>
                </c:pt>
                <c:pt idx="521">
                  <c:v>4.82118</c:v>
                </c:pt>
                <c:pt idx="522">
                  <c:v>4.8327099999999996</c:v>
                </c:pt>
                <c:pt idx="523">
                  <c:v>4.8383099999999999</c:v>
                </c:pt>
                <c:pt idx="524">
                  <c:v>4.8443500000000004</c:v>
                </c:pt>
                <c:pt idx="525">
                  <c:v>4.8484400000000001</c:v>
                </c:pt>
                <c:pt idx="526">
                  <c:v>4.8530100000000003</c:v>
                </c:pt>
                <c:pt idx="527">
                  <c:v>4.8610600000000002</c:v>
                </c:pt>
                <c:pt idx="528">
                  <c:v>4.8664300000000003</c:v>
                </c:pt>
                <c:pt idx="529">
                  <c:v>4.8727600000000004</c:v>
                </c:pt>
                <c:pt idx="530">
                  <c:v>4.87941</c:v>
                </c:pt>
                <c:pt idx="531">
                  <c:v>4.8822799999999997</c:v>
                </c:pt>
                <c:pt idx="532">
                  <c:v>4.8853799999999996</c:v>
                </c:pt>
                <c:pt idx="533">
                  <c:v>4.8877300000000004</c:v>
                </c:pt>
                <c:pt idx="534">
                  <c:v>4.8900300000000003</c:v>
                </c:pt>
                <c:pt idx="535">
                  <c:v>4.8919600000000001</c:v>
                </c:pt>
                <c:pt idx="536">
                  <c:v>4.8936700000000002</c:v>
                </c:pt>
                <c:pt idx="537">
                  <c:v>4.8950100000000001</c:v>
                </c:pt>
                <c:pt idx="538">
                  <c:v>4.89621</c:v>
                </c:pt>
                <c:pt idx="539">
                  <c:v>4.8970000000000002</c:v>
                </c:pt>
                <c:pt idx="540">
                  <c:v>4.8977899999999996</c:v>
                </c:pt>
                <c:pt idx="541">
                  <c:v>4.8987800000000004</c:v>
                </c:pt>
                <c:pt idx="542">
                  <c:v>4.9000000000000004</c:v>
                </c:pt>
                <c:pt idx="543">
                  <c:v>4.90097</c:v>
                </c:pt>
                <c:pt idx="544">
                  <c:v>4.9017999999999997</c:v>
                </c:pt>
                <c:pt idx="545">
                  <c:v>4.90252</c:v>
                </c:pt>
                <c:pt idx="546">
                  <c:v>4.9031099999999999</c:v>
                </c:pt>
                <c:pt idx="547">
                  <c:v>4.9037499999999996</c:v>
                </c:pt>
                <c:pt idx="548">
                  <c:v>4.9041899999999998</c:v>
                </c:pt>
                <c:pt idx="549">
                  <c:v>4.9044800000000004</c:v>
                </c:pt>
                <c:pt idx="550">
                  <c:v>4.9047799999999997</c:v>
                </c:pt>
                <c:pt idx="551">
                  <c:v>4.9051499999999999</c:v>
                </c:pt>
                <c:pt idx="552">
                  <c:v>4.9053899999999997</c:v>
                </c:pt>
                <c:pt idx="553">
                  <c:v>4.9055400000000002</c:v>
                </c:pt>
                <c:pt idx="554">
                  <c:v>4.9056600000000001</c:v>
                </c:pt>
                <c:pt idx="555">
                  <c:v>4.9058799999999998</c:v>
                </c:pt>
                <c:pt idx="556">
                  <c:v>4.9061199999999996</c:v>
                </c:pt>
                <c:pt idx="557">
                  <c:v>4.9063100000000004</c:v>
                </c:pt>
                <c:pt idx="558">
                  <c:v>4.90625</c:v>
                </c:pt>
                <c:pt idx="559">
                  <c:v>4.9060300000000003</c:v>
                </c:pt>
                <c:pt idx="560">
                  <c:v>4.9060600000000001</c:v>
                </c:pt>
                <c:pt idx="561">
                  <c:v>4.9061199999999996</c:v>
                </c:pt>
                <c:pt idx="562">
                  <c:v>4.9059799999999996</c:v>
                </c:pt>
                <c:pt idx="563">
                  <c:v>4.9058599999999997</c:v>
                </c:pt>
                <c:pt idx="564">
                  <c:v>4.9057300000000001</c:v>
                </c:pt>
                <c:pt idx="565">
                  <c:v>4.9056300000000004</c:v>
                </c:pt>
                <c:pt idx="566">
                  <c:v>4.90543</c:v>
                </c:pt>
                <c:pt idx="567">
                  <c:v>4.9053899999999997</c:v>
                </c:pt>
                <c:pt idx="568">
                  <c:v>4.9054900000000004</c:v>
                </c:pt>
                <c:pt idx="569">
                  <c:v>4.9054700000000002</c:v>
                </c:pt>
                <c:pt idx="570">
                  <c:v>4.9053800000000001</c:v>
                </c:pt>
                <c:pt idx="571">
                  <c:v>4.9051200000000001</c:v>
                </c:pt>
                <c:pt idx="572">
                  <c:v>4.9047400000000003</c:v>
                </c:pt>
                <c:pt idx="573">
                  <c:v>4.9045899999999998</c:v>
                </c:pt>
                <c:pt idx="574">
                  <c:v>4.9046799999999999</c:v>
                </c:pt>
                <c:pt idx="575">
                  <c:v>4.9046200000000004</c:v>
                </c:pt>
                <c:pt idx="576">
                  <c:v>4.9045199999999998</c:v>
                </c:pt>
                <c:pt idx="577">
                  <c:v>4.9044600000000003</c:v>
                </c:pt>
                <c:pt idx="578">
                  <c:v>4.9044299999999996</c:v>
                </c:pt>
                <c:pt idx="579">
                  <c:v>4.9044800000000004</c:v>
                </c:pt>
                <c:pt idx="580">
                  <c:v>4.9046000000000003</c:v>
                </c:pt>
                <c:pt idx="581">
                  <c:v>4.9047999999999998</c:v>
                </c:pt>
                <c:pt idx="582">
                  <c:v>4.9050500000000001</c:v>
                </c:pt>
                <c:pt idx="583">
                  <c:v>4.9051099999999996</c:v>
                </c:pt>
                <c:pt idx="584">
                  <c:v>4.9049500000000004</c:v>
                </c:pt>
                <c:pt idx="585">
                  <c:v>4.9048499999999997</c:v>
                </c:pt>
                <c:pt idx="586">
                  <c:v>4.9048499999999997</c:v>
                </c:pt>
                <c:pt idx="587">
                  <c:v>4.9047900000000002</c:v>
                </c:pt>
                <c:pt idx="588">
                  <c:v>4.9047599999999996</c:v>
                </c:pt>
                <c:pt idx="589">
                  <c:v>4.9048699999999998</c:v>
                </c:pt>
                <c:pt idx="590">
                  <c:v>4.9051099999999996</c:v>
                </c:pt>
                <c:pt idx="591">
                  <c:v>4.9049399999999999</c:v>
                </c:pt>
                <c:pt idx="592">
                  <c:v>4.9047400000000003</c:v>
                </c:pt>
                <c:pt idx="593">
                  <c:v>4.90463</c:v>
                </c:pt>
                <c:pt idx="594">
                  <c:v>4.90496</c:v>
                </c:pt>
                <c:pt idx="595">
                  <c:v>4.9049800000000001</c:v>
                </c:pt>
                <c:pt idx="596">
                  <c:v>4.90463</c:v>
                </c:pt>
                <c:pt idx="597">
                  <c:v>4.9042700000000004</c:v>
                </c:pt>
                <c:pt idx="598">
                  <c:v>4.9042199999999996</c:v>
                </c:pt>
                <c:pt idx="599">
                  <c:v>4.9041899999999998</c:v>
                </c:pt>
                <c:pt idx="600">
                  <c:v>4.9036499999999998</c:v>
                </c:pt>
                <c:pt idx="601">
                  <c:v>4.9030699999999996</c:v>
                </c:pt>
                <c:pt idx="602">
                  <c:v>4.9029199999999999</c:v>
                </c:pt>
                <c:pt idx="603">
                  <c:v>4.9029199999999999</c:v>
                </c:pt>
                <c:pt idx="604">
                  <c:v>4.9025299999999996</c:v>
                </c:pt>
                <c:pt idx="605">
                  <c:v>4.9021400000000002</c:v>
                </c:pt>
                <c:pt idx="606">
                  <c:v>4.9018899999999999</c:v>
                </c:pt>
                <c:pt idx="607">
                  <c:v>4.9016900000000003</c:v>
                </c:pt>
                <c:pt idx="608">
                  <c:v>4.9014100000000003</c:v>
                </c:pt>
                <c:pt idx="609">
                  <c:v>4.9012099999999998</c:v>
                </c:pt>
                <c:pt idx="610">
                  <c:v>4.9011300000000002</c:v>
                </c:pt>
                <c:pt idx="611">
                  <c:v>4.9010699999999998</c:v>
                </c:pt>
                <c:pt idx="612">
                  <c:v>4.9006699999999999</c:v>
                </c:pt>
                <c:pt idx="613">
                  <c:v>4.9002999999999997</c:v>
                </c:pt>
                <c:pt idx="614">
                  <c:v>4.9001900000000003</c:v>
                </c:pt>
                <c:pt idx="615">
                  <c:v>4.90022</c:v>
                </c:pt>
                <c:pt idx="616">
                  <c:v>4.9004099999999999</c:v>
                </c:pt>
                <c:pt idx="617">
                  <c:v>4.9007100000000001</c:v>
                </c:pt>
                <c:pt idx="618">
                  <c:v>4.9008799999999999</c:v>
                </c:pt>
                <c:pt idx="619">
                  <c:v>4.9010600000000002</c:v>
                </c:pt>
                <c:pt idx="620">
                  <c:v>4.9010300000000004</c:v>
                </c:pt>
                <c:pt idx="621">
                  <c:v>4.9009499999999999</c:v>
                </c:pt>
                <c:pt idx="622">
                  <c:v>4.9009799999999997</c:v>
                </c:pt>
                <c:pt idx="623">
                  <c:v>4.9011800000000001</c:v>
                </c:pt>
                <c:pt idx="624">
                  <c:v>4.9014199999999999</c:v>
                </c:pt>
                <c:pt idx="625">
                  <c:v>4.9014300000000004</c:v>
                </c:pt>
                <c:pt idx="626">
                  <c:v>4.9014300000000004</c:v>
                </c:pt>
                <c:pt idx="627">
                  <c:v>4.90158</c:v>
                </c:pt>
                <c:pt idx="628">
                  <c:v>4.90184</c:v>
                </c:pt>
                <c:pt idx="629">
                  <c:v>4.9019500000000003</c:v>
                </c:pt>
                <c:pt idx="630">
                  <c:v>4.9020900000000003</c:v>
                </c:pt>
                <c:pt idx="631">
                  <c:v>4.9019300000000001</c:v>
                </c:pt>
                <c:pt idx="632">
                  <c:v>4.9017900000000001</c:v>
                </c:pt>
                <c:pt idx="633">
                  <c:v>4.90191</c:v>
                </c:pt>
                <c:pt idx="634">
                  <c:v>4.9019500000000003</c:v>
                </c:pt>
                <c:pt idx="635">
                  <c:v>4.9017600000000003</c:v>
                </c:pt>
                <c:pt idx="636">
                  <c:v>4.9015399999999998</c:v>
                </c:pt>
                <c:pt idx="637">
                  <c:v>4.9012900000000004</c:v>
                </c:pt>
                <c:pt idx="638">
                  <c:v>4.9010300000000004</c:v>
                </c:pt>
                <c:pt idx="639">
                  <c:v>4.9009400000000003</c:v>
                </c:pt>
                <c:pt idx="640">
                  <c:v>4.9010199999999999</c:v>
                </c:pt>
                <c:pt idx="641">
                  <c:v>4.9011399999999998</c:v>
                </c:pt>
                <c:pt idx="642">
                  <c:v>4.90123</c:v>
                </c:pt>
                <c:pt idx="643">
                  <c:v>4.90116</c:v>
                </c:pt>
                <c:pt idx="644">
                  <c:v>4.9011699999999996</c:v>
                </c:pt>
                <c:pt idx="645">
                  <c:v>4.9011500000000003</c:v>
                </c:pt>
                <c:pt idx="646">
                  <c:v>4.9010100000000003</c:v>
                </c:pt>
                <c:pt idx="647">
                  <c:v>4.9008099999999999</c:v>
                </c:pt>
                <c:pt idx="648">
                  <c:v>4.9006100000000004</c:v>
                </c:pt>
                <c:pt idx="649">
                  <c:v>4.9004799999999999</c:v>
                </c:pt>
                <c:pt idx="650">
                  <c:v>4.9004599999999998</c:v>
                </c:pt>
                <c:pt idx="651">
                  <c:v>4.9003699999999997</c:v>
                </c:pt>
                <c:pt idx="652">
                  <c:v>4.9006699999999999</c:v>
                </c:pt>
                <c:pt idx="653">
                  <c:v>4.9012200000000004</c:v>
                </c:pt>
                <c:pt idx="654">
                  <c:v>4.90083</c:v>
                </c:pt>
                <c:pt idx="655">
                  <c:v>4.8999300000000003</c:v>
                </c:pt>
                <c:pt idx="656">
                  <c:v>4.8978599999999997</c:v>
                </c:pt>
                <c:pt idx="657">
                  <c:v>4.8992199999999997</c:v>
                </c:pt>
                <c:pt idx="658">
                  <c:v>4.89717</c:v>
                </c:pt>
                <c:pt idx="659">
                  <c:v>4.8654700000000002</c:v>
                </c:pt>
                <c:pt idx="660">
                  <c:v>4.7995799999999997</c:v>
                </c:pt>
                <c:pt idx="661">
                  <c:v>4.7098899999999997</c:v>
                </c:pt>
                <c:pt idx="662">
                  <c:v>4.6254</c:v>
                </c:pt>
                <c:pt idx="663">
                  <c:v>4.5788000000000002</c:v>
                </c:pt>
                <c:pt idx="664">
                  <c:v>4.5819400000000003</c:v>
                </c:pt>
                <c:pt idx="665">
                  <c:v>4.6188799999999999</c:v>
                </c:pt>
                <c:pt idx="666">
                  <c:v>4.6692200000000001</c:v>
                </c:pt>
                <c:pt idx="667">
                  <c:v>4.71549</c:v>
                </c:pt>
                <c:pt idx="668">
                  <c:v>4.7500299999999998</c:v>
                </c:pt>
                <c:pt idx="669">
                  <c:v>4.7767799999999996</c:v>
                </c:pt>
                <c:pt idx="670">
                  <c:v>4.8012199999999998</c:v>
                </c:pt>
                <c:pt idx="671">
                  <c:v>4.8180800000000001</c:v>
                </c:pt>
                <c:pt idx="672">
                  <c:v>4.8288599999999997</c:v>
                </c:pt>
                <c:pt idx="673">
                  <c:v>4.8357099999999997</c:v>
                </c:pt>
                <c:pt idx="674">
                  <c:v>4.8408100000000003</c:v>
                </c:pt>
                <c:pt idx="675">
                  <c:v>4.8464600000000004</c:v>
                </c:pt>
                <c:pt idx="676">
                  <c:v>4.8516000000000004</c:v>
                </c:pt>
                <c:pt idx="677">
                  <c:v>4.85677</c:v>
                </c:pt>
                <c:pt idx="678">
                  <c:v>4.8621699999999999</c:v>
                </c:pt>
                <c:pt idx="679">
                  <c:v>4.8655099999999996</c:v>
                </c:pt>
                <c:pt idx="680">
                  <c:v>4.8714700000000004</c:v>
                </c:pt>
                <c:pt idx="681">
                  <c:v>4.8751699999999998</c:v>
                </c:pt>
                <c:pt idx="682">
                  <c:v>4.8775500000000003</c:v>
                </c:pt>
                <c:pt idx="683">
                  <c:v>4.8796999999999997</c:v>
                </c:pt>
                <c:pt idx="684">
                  <c:v>4.8816899999999999</c:v>
                </c:pt>
                <c:pt idx="685">
                  <c:v>4.8834299999999997</c:v>
                </c:pt>
                <c:pt idx="686">
                  <c:v>4.8850899999999999</c:v>
                </c:pt>
                <c:pt idx="687">
                  <c:v>4.8863799999999999</c:v>
                </c:pt>
                <c:pt idx="688">
                  <c:v>4.8875400000000004</c:v>
                </c:pt>
                <c:pt idx="689">
                  <c:v>4.8886399999999997</c:v>
                </c:pt>
                <c:pt idx="690">
                  <c:v>4.89032</c:v>
                </c:pt>
                <c:pt idx="691">
                  <c:v>4.8914999999999997</c:v>
                </c:pt>
                <c:pt idx="692">
                  <c:v>4.89229</c:v>
                </c:pt>
                <c:pt idx="693">
                  <c:v>4.8929400000000003</c:v>
                </c:pt>
                <c:pt idx="694">
                  <c:v>4.8936099999999998</c:v>
                </c:pt>
                <c:pt idx="695">
                  <c:v>4.8941800000000004</c:v>
                </c:pt>
                <c:pt idx="696">
                  <c:v>4.89466</c:v>
                </c:pt>
                <c:pt idx="697">
                  <c:v>4.8952799999999996</c:v>
                </c:pt>
                <c:pt idx="698">
                  <c:v>4.8958300000000001</c:v>
                </c:pt>
                <c:pt idx="699">
                  <c:v>4.8964600000000003</c:v>
                </c:pt>
                <c:pt idx="700">
                  <c:v>4.8966200000000004</c:v>
                </c:pt>
                <c:pt idx="701">
                  <c:v>4.8967700000000001</c:v>
                </c:pt>
                <c:pt idx="702">
                  <c:v>4.8970099999999999</c:v>
                </c:pt>
                <c:pt idx="703">
                  <c:v>4.8971400000000003</c:v>
                </c:pt>
                <c:pt idx="704">
                  <c:v>4.8973300000000002</c:v>
                </c:pt>
                <c:pt idx="705">
                  <c:v>4.8973300000000002</c:v>
                </c:pt>
                <c:pt idx="706">
                  <c:v>4.8975600000000004</c:v>
                </c:pt>
                <c:pt idx="707">
                  <c:v>4.8975900000000001</c:v>
                </c:pt>
                <c:pt idx="708">
                  <c:v>4.8976499999999996</c:v>
                </c:pt>
                <c:pt idx="709">
                  <c:v>4.89778</c:v>
                </c:pt>
                <c:pt idx="710">
                  <c:v>4.8977700000000004</c:v>
                </c:pt>
                <c:pt idx="711">
                  <c:v>4.89778</c:v>
                </c:pt>
                <c:pt idx="712">
                  <c:v>4.8976899999999999</c:v>
                </c:pt>
                <c:pt idx="713">
                  <c:v>4.8977500000000003</c:v>
                </c:pt>
                <c:pt idx="714">
                  <c:v>4.8978700000000002</c:v>
                </c:pt>
                <c:pt idx="715">
                  <c:v>4.8980499999999996</c:v>
                </c:pt>
                <c:pt idx="716">
                  <c:v>4.89818</c:v>
                </c:pt>
                <c:pt idx="717">
                  <c:v>4.8980300000000003</c:v>
                </c:pt>
                <c:pt idx="718">
                  <c:v>4.8976499999999996</c:v>
                </c:pt>
                <c:pt idx="719">
                  <c:v>4.8975600000000004</c:v>
                </c:pt>
                <c:pt idx="720">
                  <c:v>4.8974700000000002</c:v>
                </c:pt>
                <c:pt idx="721">
                  <c:v>4.8972499999999997</c:v>
                </c:pt>
                <c:pt idx="722">
                  <c:v>4.8970399999999996</c:v>
                </c:pt>
                <c:pt idx="723">
                  <c:v>4.8968999999999996</c:v>
                </c:pt>
                <c:pt idx="724">
                  <c:v>4.8967499999999999</c:v>
                </c:pt>
                <c:pt idx="725">
                  <c:v>4.8967599999999996</c:v>
                </c:pt>
                <c:pt idx="726">
                  <c:v>4.8967200000000002</c:v>
                </c:pt>
                <c:pt idx="727">
                  <c:v>4.8969800000000001</c:v>
                </c:pt>
                <c:pt idx="728">
                  <c:v>4.8970099999999999</c:v>
                </c:pt>
                <c:pt idx="729">
                  <c:v>4.8970599999999997</c:v>
                </c:pt>
                <c:pt idx="730">
                  <c:v>4.89717</c:v>
                </c:pt>
                <c:pt idx="731">
                  <c:v>4.8970599999999997</c:v>
                </c:pt>
                <c:pt idx="732">
                  <c:v>4.8969899999999997</c:v>
                </c:pt>
                <c:pt idx="733">
                  <c:v>4.8969300000000002</c:v>
                </c:pt>
                <c:pt idx="734">
                  <c:v>4.8968499999999997</c:v>
                </c:pt>
                <c:pt idx="735">
                  <c:v>4.8967000000000001</c:v>
                </c:pt>
                <c:pt idx="736">
                  <c:v>4.89642</c:v>
                </c:pt>
                <c:pt idx="737">
                  <c:v>4.8964800000000004</c:v>
                </c:pt>
                <c:pt idx="738">
                  <c:v>4.8966099999999999</c:v>
                </c:pt>
                <c:pt idx="739">
                  <c:v>4.8965500000000004</c:v>
                </c:pt>
                <c:pt idx="740">
                  <c:v>4.89663</c:v>
                </c:pt>
                <c:pt idx="741">
                  <c:v>4.8967000000000001</c:v>
                </c:pt>
                <c:pt idx="742">
                  <c:v>4.89663</c:v>
                </c:pt>
                <c:pt idx="743">
                  <c:v>4.8966000000000003</c:v>
                </c:pt>
                <c:pt idx="744">
                  <c:v>4.8965800000000002</c:v>
                </c:pt>
                <c:pt idx="745">
                  <c:v>4.89642</c:v>
                </c:pt>
                <c:pt idx="746">
                  <c:v>4.8961399999999999</c:v>
                </c:pt>
                <c:pt idx="747">
                  <c:v>4.8957300000000004</c:v>
                </c:pt>
                <c:pt idx="748">
                  <c:v>4.8955200000000003</c:v>
                </c:pt>
                <c:pt idx="749">
                  <c:v>4.8954700000000004</c:v>
                </c:pt>
                <c:pt idx="750">
                  <c:v>4.8953100000000003</c:v>
                </c:pt>
                <c:pt idx="751">
                  <c:v>4.8951700000000002</c:v>
                </c:pt>
                <c:pt idx="752">
                  <c:v>4.8952900000000001</c:v>
                </c:pt>
                <c:pt idx="753">
                  <c:v>4.8953699999999998</c:v>
                </c:pt>
                <c:pt idx="754">
                  <c:v>4.8952900000000001</c:v>
                </c:pt>
                <c:pt idx="755">
                  <c:v>4.8953699999999998</c:v>
                </c:pt>
                <c:pt idx="756">
                  <c:v>4.8953699999999998</c:v>
                </c:pt>
                <c:pt idx="757">
                  <c:v>4.8952400000000003</c:v>
                </c:pt>
                <c:pt idx="758">
                  <c:v>4.8950899999999997</c:v>
                </c:pt>
                <c:pt idx="759">
                  <c:v>4.8949199999999999</c:v>
                </c:pt>
                <c:pt idx="760">
                  <c:v>4.8948400000000003</c:v>
                </c:pt>
                <c:pt idx="761">
                  <c:v>4.8948700000000001</c:v>
                </c:pt>
                <c:pt idx="762">
                  <c:v>4.8950399999999998</c:v>
                </c:pt>
                <c:pt idx="763">
                  <c:v>4.8952099999999996</c:v>
                </c:pt>
                <c:pt idx="764">
                  <c:v>4.8952099999999996</c:v>
                </c:pt>
                <c:pt idx="765">
                  <c:v>4.8952900000000001</c:v>
                </c:pt>
                <c:pt idx="766">
                  <c:v>4.8954300000000002</c:v>
                </c:pt>
                <c:pt idx="767">
                  <c:v>4.8955000000000002</c:v>
                </c:pt>
                <c:pt idx="768">
                  <c:v>4.8954199999999997</c:v>
                </c:pt>
                <c:pt idx="769">
                  <c:v>4.8952400000000003</c:v>
                </c:pt>
                <c:pt idx="770">
                  <c:v>4.8953100000000003</c:v>
                </c:pt>
                <c:pt idx="771">
                  <c:v>4.8952999999999998</c:v>
                </c:pt>
                <c:pt idx="772">
                  <c:v>4.8948600000000004</c:v>
                </c:pt>
                <c:pt idx="773">
                  <c:v>4.8946699999999996</c:v>
                </c:pt>
                <c:pt idx="774">
                  <c:v>4.8946399999999999</c:v>
                </c:pt>
                <c:pt idx="775">
                  <c:v>4.89459</c:v>
                </c:pt>
                <c:pt idx="776">
                  <c:v>4.8947200000000004</c:v>
                </c:pt>
                <c:pt idx="777">
                  <c:v>4.8947099999999999</c:v>
                </c:pt>
                <c:pt idx="778">
                  <c:v>4.8949400000000001</c:v>
                </c:pt>
                <c:pt idx="779">
                  <c:v>4.8949100000000003</c:v>
                </c:pt>
                <c:pt idx="780">
                  <c:v>4.8945999999999996</c:v>
                </c:pt>
                <c:pt idx="781">
                  <c:v>4.8946399999999999</c:v>
                </c:pt>
                <c:pt idx="782">
                  <c:v>4.8947099999999999</c:v>
                </c:pt>
                <c:pt idx="783">
                  <c:v>4.8945600000000002</c:v>
                </c:pt>
                <c:pt idx="784">
                  <c:v>4.8944900000000002</c:v>
                </c:pt>
                <c:pt idx="785">
                  <c:v>4.8943599999999998</c:v>
                </c:pt>
                <c:pt idx="786">
                  <c:v>4.8942100000000002</c:v>
                </c:pt>
                <c:pt idx="787">
                  <c:v>4.8941699999999999</c:v>
                </c:pt>
                <c:pt idx="788">
                  <c:v>4.8941600000000003</c:v>
                </c:pt>
                <c:pt idx="789">
                  <c:v>4.8940200000000003</c:v>
                </c:pt>
                <c:pt idx="790">
                  <c:v>4.8940299999999999</c:v>
                </c:pt>
                <c:pt idx="791">
                  <c:v>4.8941100000000004</c:v>
                </c:pt>
                <c:pt idx="792">
                  <c:v>4.8941999999999997</c:v>
                </c:pt>
                <c:pt idx="793">
                  <c:v>4.8940700000000001</c:v>
                </c:pt>
                <c:pt idx="794">
                  <c:v>4.89398</c:v>
                </c:pt>
                <c:pt idx="795">
                  <c:v>4.89391</c:v>
                </c:pt>
                <c:pt idx="796">
                  <c:v>4.8937600000000003</c:v>
                </c:pt>
                <c:pt idx="797">
                  <c:v>4.89391</c:v>
                </c:pt>
                <c:pt idx="798">
                  <c:v>4.8938199999999998</c:v>
                </c:pt>
                <c:pt idx="799">
                  <c:v>4.8936200000000003</c:v>
                </c:pt>
                <c:pt idx="800">
                  <c:v>4.8935899999999997</c:v>
                </c:pt>
                <c:pt idx="801">
                  <c:v>4.8936200000000003</c:v>
                </c:pt>
                <c:pt idx="802">
                  <c:v>4.8936200000000003</c:v>
                </c:pt>
                <c:pt idx="803">
                  <c:v>4.89344</c:v>
                </c:pt>
                <c:pt idx="804">
                  <c:v>4.8930600000000002</c:v>
                </c:pt>
                <c:pt idx="805">
                  <c:v>4.8938499999999996</c:v>
                </c:pt>
                <c:pt idx="806">
                  <c:v>4.8957199999999998</c:v>
                </c:pt>
                <c:pt idx="807">
                  <c:v>4.8974900000000003</c:v>
                </c:pt>
                <c:pt idx="808">
                  <c:v>4.8880600000000003</c:v>
                </c:pt>
                <c:pt idx="809">
                  <c:v>4.8592399999999998</c:v>
                </c:pt>
                <c:pt idx="810">
                  <c:v>4.7986599999999999</c:v>
                </c:pt>
                <c:pt idx="811">
                  <c:v>4.71089</c:v>
                </c:pt>
                <c:pt idx="812">
                  <c:v>4.6321300000000001</c:v>
                </c:pt>
                <c:pt idx="813">
                  <c:v>4.5918299999999999</c:v>
                </c:pt>
                <c:pt idx="814">
                  <c:v>4.5951899999999997</c:v>
                </c:pt>
                <c:pt idx="815">
                  <c:v>4.6281699999999999</c:v>
                </c:pt>
                <c:pt idx="816">
                  <c:v>4.6728199999999998</c:v>
                </c:pt>
                <c:pt idx="817">
                  <c:v>4.7179399999999996</c:v>
                </c:pt>
                <c:pt idx="818">
                  <c:v>4.7530299999999999</c:v>
                </c:pt>
                <c:pt idx="819">
                  <c:v>4.7802800000000003</c:v>
                </c:pt>
                <c:pt idx="820">
                  <c:v>4.8007600000000004</c:v>
                </c:pt>
                <c:pt idx="821">
                  <c:v>4.8144499999999999</c:v>
                </c:pt>
                <c:pt idx="822">
                  <c:v>4.8201900000000002</c:v>
                </c:pt>
                <c:pt idx="823">
                  <c:v>4.82477</c:v>
                </c:pt>
                <c:pt idx="824">
                  <c:v>4.8319200000000002</c:v>
                </c:pt>
                <c:pt idx="825">
                  <c:v>4.8401399999999999</c:v>
                </c:pt>
                <c:pt idx="826">
                  <c:v>4.8463599999999998</c:v>
                </c:pt>
                <c:pt idx="827">
                  <c:v>4.8506099999999996</c:v>
                </c:pt>
                <c:pt idx="828">
                  <c:v>4.8579499999999998</c:v>
                </c:pt>
                <c:pt idx="829">
                  <c:v>4.8624499999999999</c:v>
                </c:pt>
                <c:pt idx="830">
                  <c:v>4.8658400000000004</c:v>
                </c:pt>
                <c:pt idx="831">
                  <c:v>4.8693099999999996</c:v>
                </c:pt>
                <c:pt idx="832">
                  <c:v>4.8720499999999998</c:v>
                </c:pt>
                <c:pt idx="833">
                  <c:v>4.8746900000000002</c:v>
                </c:pt>
                <c:pt idx="834">
                  <c:v>4.8761999999999999</c:v>
                </c:pt>
                <c:pt idx="835">
                  <c:v>4.8775500000000003</c:v>
                </c:pt>
                <c:pt idx="836">
                  <c:v>4.87967</c:v>
                </c:pt>
                <c:pt idx="837">
                  <c:v>4.8810700000000002</c:v>
                </c:pt>
                <c:pt idx="838">
                  <c:v>4.8820199999999998</c:v>
                </c:pt>
                <c:pt idx="839">
                  <c:v>4.8829700000000003</c:v>
                </c:pt>
                <c:pt idx="840">
                  <c:v>4.88429</c:v>
                </c:pt>
                <c:pt idx="841">
                  <c:v>4.8856400000000004</c:v>
                </c:pt>
                <c:pt idx="842">
                  <c:v>4.8864099999999997</c:v>
                </c:pt>
                <c:pt idx="843">
                  <c:v>4.8868299999999998</c:v>
                </c:pt>
                <c:pt idx="844">
                  <c:v>4.8873300000000004</c:v>
                </c:pt>
                <c:pt idx="845">
                  <c:v>4.8879700000000001</c:v>
                </c:pt>
                <c:pt idx="846">
                  <c:v>4.8885699999999996</c:v>
                </c:pt>
                <c:pt idx="847">
                  <c:v>4.8889100000000001</c:v>
                </c:pt>
                <c:pt idx="848">
                  <c:v>4.8889899999999997</c:v>
                </c:pt>
                <c:pt idx="849">
                  <c:v>4.8892600000000002</c:v>
                </c:pt>
                <c:pt idx="850">
                  <c:v>4.8895299999999997</c:v>
                </c:pt>
                <c:pt idx="851">
                  <c:v>4.8899100000000004</c:v>
                </c:pt>
                <c:pt idx="852">
                  <c:v>4.8901899999999996</c:v>
                </c:pt>
                <c:pt idx="853">
                  <c:v>4.8902299999999999</c:v>
                </c:pt>
                <c:pt idx="854">
                  <c:v>4.8902099999999997</c:v>
                </c:pt>
                <c:pt idx="855">
                  <c:v>4.8902799999999997</c:v>
                </c:pt>
                <c:pt idx="856">
                  <c:v>4.8903600000000003</c:v>
                </c:pt>
                <c:pt idx="857">
                  <c:v>4.89039</c:v>
                </c:pt>
                <c:pt idx="858">
                  <c:v>4.8905200000000004</c:v>
                </c:pt>
                <c:pt idx="859">
                  <c:v>4.8907600000000002</c:v>
                </c:pt>
                <c:pt idx="860">
                  <c:v>4.8911100000000003</c:v>
                </c:pt>
                <c:pt idx="861">
                  <c:v>4.8914200000000001</c:v>
                </c:pt>
                <c:pt idx="862">
                  <c:v>4.8915899999999999</c:v>
                </c:pt>
                <c:pt idx="863">
                  <c:v>4.8917099999999998</c:v>
                </c:pt>
                <c:pt idx="864">
                  <c:v>4.8916500000000003</c:v>
                </c:pt>
                <c:pt idx="865">
                  <c:v>4.89154</c:v>
                </c:pt>
                <c:pt idx="866">
                  <c:v>4.8914999999999997</c:v>
                </c:pt>
                <c:pt idx="867">
                  <c:v>4.8915499999999996</c:v>
                </c:pt>
                <c:pt idx="868">
                  <c:v>4.8914600000000004</c:v>
                </c:pt>
                <c:pt idx="869">
                  <c:v>4.8913700000000002</c:v>
                </c:pt>
                <c:pt idx="870">
                  <c:v>4.8914999999999997</c:v>
                </c:pt>
                <c:pt idx="871">
                  <c:v>4.89154</c:v>
                </c:pt>
                <c:pt idx="872">
                  <c:v>4.8915199999999999</c:v>
                </c:pt>
                <c:pt idx="873">
                  <c:v>4.89161</c:v>
                </c:pt>
                <c:pt idx="874">
                  <c:v>4.8916000000000004</c:v>
                </c:pt>
                <c:pt idx="875">
                  <c:v>4.8915300000000004</c:v>
                </c:pt>
                <c:pt idx="876">
                  <c:v>4.8915600000000001</c:v>
                </c:pt>
                <c:pt idx="877">
                  <c:v>4.8915899999999999</c:v>
                </c:pt>
                <c:pt idx="878">
                  <c:v>4.8916300000000001</c:v>
                </c:pt>
                <c:pt idx="879">
                  <c:v>4.8915899999999999</c:v>
                </c:pt>
                <c:pt idx="880">
                  <c:v>4.89154</c:v>
                </c:pt>
                <c:pt idx="881">
                  <c:v>4.8913000000000002</c:v>
                </c:pt>
                <c:pt idx="882">
                  <c:v>4.891</c:v>
                </c:pt>
                <c:pt idx="883">
                  <c:v>4.8907699999999998</c:v>
                </c:pt>
                <c:pt idx="884">
                  <c:v>4.8906799999999997</c:v>
                </c:pt>
                <c:pt idx="885">
                  <c:v>4.8906099999999997</c:v>
                </c:pt>
                <c:pt idx="886">
                  <c:v>4.8906499999999999</c:v>
                </c:pt>
                <c:pt idx="887">
                  <c:v>4.8906700000000001</c:v>
                </c:pt>
                <c:pt idx="888">
                  <c:v>4.8907600000000002</c:v>
                </c:pt>
                <c:pt idx="889">
                  <c:v>4.89079</c:v>
                </c:pt>
                <c:pt idx="890">
                  <c:v>4.8906200000000002</c:v>
                </c:pt>
                <c:pt idx="891">
                  <c:v>4.89046</c:v>
                </c:pt>
                <c:pt idx="892">
                  <c:v>4.89025</c:v>
                </c:pt>
                <c:pt idx="893">
                  <c:v>4.8901000000000003</c:v>
                </c:pt>
                <c:pt idx="894">
                  <c:v>4.8900399999999999</c:v>
                </c:pt>
                <c:pt idx="895">
                  <c:v>4.8900300000000003</c:v>
                </c:pt>
                <c:pt idx="896">
                  <c:v>4.8900499999999996</c:v>
                </c:pt>
                <c:pt idx="897">
                  <c:v>4.8899100000000004</c:v>
                </c:pt>
                <c:pt idx="898">
                  <c:v>4.8897700000000004</c:v>
                </c:pt>
                <c:pt idx="899">
                  <c:v>4.88971</c:v>
                </c:pt>
                <c:pt idx="900">
                  <c:v>4.8895999999999997</c:v>
                </c:pt>
                <c:pt idx="901">
                  <c:v>4.88957</c:v>
                </c:pt>
                <c:pt idx="902">
                  <c:v>4.8896499999999996</c:v>
                </c:pt>
                <c:pt idx="903">
                  <c:v>4.88978</c:v>
                </c:pt>
                <c:pt idx="904">
                  <c:v>4.8897700000000004</c:v>
                </c:pt>
                <c:pt idx="905">
                  <c:v>4.8897899999999996</c:v>
                </c:pt>
                <c:pt idx="906">
                  <c:v>4.8896899999999999</c:v>
                </c:pt>
                <c:pt idx="907">
                  <c:v>4.8897000000000004</c:v>
                </c:pt>
                <c:pt idx="908">
                  <c:v>4.8898299999999999</c:v>
                </c:pt>
                <c:pt idx="909">
                  <c:v>4.8899699999999999</c:v>
                </c:pt>
                <c:pt idx="910">
                  <c:v>4.8901000000000003</c:v>
                </c:pt>
                <c:pt idx="911">
                  <c:v>4.8901500000000002</c:v>
                </c:pt>
                <c:pt idx="912">
                  <c:v>4.8902299999999999</c:v>
                </c:pt>
                <c:pt idx="913">
                  <c:v>4.8902599999999996</c:v>
                </c:pt>
                <c:pt idx="914">
                  <c:v>4.8901399999999997</c:v>
                </c:pt>
                <c:pt idx="915">
                  <c:v>4.8903499999999998</c:v>
                </c:pt>
                <c:pt idx="916">
                  <c:v>4.8905200000000004</c:v>
                </c:pt>
                <c:pt idx="917">
                  <c:v>4.8906799999999997</c:v>
                </c:pt>
                <c:pt idx="918">
                  <c:v>4.891</c:v>
                </c:pt>
                <c:pt idx="919">
                  <c:v>4.8910900000000002</c:v>
                </c:pt>
                <c:pt idx="920">
                  <c:v>4.8912399999999998</c:v>
                </c:pt>
                <c:pt idx="921">
                  <c:v>4.8913000000000002</c:v>
                </c:pt>
                <c:pt idx="922">
                  <c:v>4.8911899999999999</c:v>
                </c:pt>
                <c:pt idx="923">
                  <c:v>4.8911699999999998</c:v>
                </c:pt>
                <c:pt idx="924">
                  <c:v>4.8912500000000003</c:v>
                </c:pt>
                <c:pt idx="925">
                  <c:v>4.8911600000000002</c:v>
                </c:pt>
                <c:pt idx="926">
                  <c:v>4.8911100000000003</c:v>
                </c:pt>
                <c:pt idx="927">
                  <c:v>4.8909399999999996</c:v>
                </c:pt>
                <c:pt idx="928">
                  <c:v>4.8907999999999996</c:v>
                </c:pt>
                <c:pt idx="929">
                  <c:v>4.8907499999999997</c:v>
                </c:pt>
                <c:pt idx="930">
                  <c:v>4.8908699999999996</c:v>
                </c:pt>
                <c:pt idx="931">
                  <c:v>4.8910600000000004</c:v>
                </c:pt>
                <c:pt idx="932">
                  <c:v>4.8912000000000004</c:v>
                </c:pt>
                <c:pt idx="933">
                  <c:v>4.8911499999999997</c:v>
                </c:pt>
                <c:pt idx="934">
                  <c:v>4.8912800000000001</c:v>
                </c:pt>
                <c:pt idx="935">
                  <c:v>4.8913000000000002</c:v>
                </c:pt>
                <c:pt idx="936">
                  <c:v>4.8910799999999997</c:v>
                </c:pt>
                <c:pt idx="937">
                  <c:v>4.8908399999999999</c:v>
                </c:pt>
                <c:pt idx="938">
                  <c:v>4.89053</c:v>
                </c:pt>
                <c:pt idx="939">
                  <c:v>4.8901500000000002</c:v>
                </c:pt>
                <c:pt idx="940">
                  <c:v>4.8900100000000002</c:v>
                </c:pt>
                <c:pt idx="941">
                  <c:v>4.8899299999999997</c:v>
                </c:pt>
                <c:pt idx="942">
                  <c:v>4.8900800000000002</c:v>
                </c:pt>
                <c:pt idx="943">
                  <c:v>4.8902700000000001</c:v>
                </c:pt>
                <c:pt idx="944">
                  <c:v>4.89011</c:v>
                </c:pt>
                <c:pt idx="945">
                  <c:v>4.8900699999999997</c:v>
                </c:pt>
                <c:pt idx="946">
                  <c:v>4.8901399999999997</c:v>
                </c:pt>
                <c:pt idx="947">
                  <c:v>4.8901599999999998</c:v>
                </c:pt>
                <c:pt idx="948">
                  <c:v>4.8899800000000004</c:v>
                </c:pt>
                <c:pt idx="949">
                  <c:v>4.8896100000000002</c:v>
                </c:pt>
                <c:pt idx="950">
                  <c:v>4.8895099999999996</c:v>
                </c:pt>
                <c:pt idx="951">
                  <c:v>4.8894299999999999</c:v>
                </c:pt>
                <c:pt idx="952">
                  <c:v>4.8892699999999998</c:v>
                </c:pt>
                <c:pt idx="953">
                  <c:v>4.8896600000000001</c:v>
                </c:pt>
                <c:pt idx="954">
                  <c:v>4.8896899999999999</c:v>
                </c:pt>
                <c:pt idx="955">
                  <c:v>4.8891999999999998</c:v>
                </c:pt>
                <c:pt idx="956">
                  <c:v>4.8891400000000003</c:v>
                </c:pt>
                <c:pt idx="957">
                  <c:v>4.8875700000000002</c:v>
                </c:pt>
                <c:pt idx="958">
                  <c:v>4.8872999999999998</c:v>
                </c:pt>
                <c:pt idx="959">
                  <c:v>4.8713499999999996</c:v>
                </c:pt>
                <c:pt idx="960">
                  <c:v>4.8296000000000001</c:v>
                </c:pt>
                <c:pt idx="961">
                  <c:v>4.7529899999999996</c:v>
                </c:pt>
                <c:pt idx="962">
                  <c:v>4.6746600000000003</c:v>
                </c:pt>
                <c:pt idx="963">
                  <c:v>4.6234799999999998</c:v>
                </c:pt>
                <c:pt idx="964">
                  <c:v>4.6087999999999996</c:v>
                </c:pt>
                <c:pt idx="965">
                  <c:v>4.6277400000000002</c:v>
                </c:pt>
                <c:pt idx="966">
                  <c:v>4.6628800000000004</c:v>
                </c:pt>
                <c:pt idx="967">
                  <c:v>4.7048300000000003</c:v>
                </c:pt>
                <c:pt idx="968">
                  <c:v>4.74207</c:v>
                </c:pt>
                <c:pt idx="969">
                  <c:v>4.7720500000000001</c:v>
                </c:pt>
                <c:pt idx="970">
                  <c:v>4.7936100000000001</c:v>
                </c:pt>
                <c:pt idx="971">
                  <c:v>4.8093399999999997</c:v>
                </c:pt>
                <c:pt idx="972">
                  <c:v>4.8197000000000001</c:v>
                </c:pt>
                <c:pt idx="973">
                  <c:v>4.8270299999999997</c:v>
                </c:pt>
                <c:pt idx="974">
                  <c:v>4.8312799999999996</c:v>
                </c:pt>
                <c:pt idx="975">
                  <c:v>4.83432</c:v>
                </c:pt>
                <c:pt idx="976">
                  <c:v>4.8378699999999997</c:v>
                </c:pt>
                <c:pt idx="977">
                  <c:v>4.8446999999999996</c:v>
                </c:pt>
                <c:pt idx="978">
                  <c:v>4.8504899999999997</c:v>
                </c:pt>
                <c:pt idx="979">
                  <c:v>4.85649</c:v>
                </c:pt>
                <c:pt idx="980">
                  <c:v>4.8598299999999997</c:v>
                </c:pt>
                <c:pt idx="981">
                  <c:v>4.86294</c:v>
                </c:pt>
                <c:pt idx="982">
                  <c:v>4.8655299999999997</c:v>
                </c:pt>
                <c:pt idx="983">
                  <c:v>4.86768</c:v>
                </c:pt>
                <c:pt idx="984">
                  <c:v>4.8696700000000002</c:v>
                </c:pt>
                <c:pt idx="985">
                  <c:v>4.8710100000000001</c:v>
                </c:pt>
                <c:pt idx="986">
                  <c:v>4.8721699999999997</c:v>
                </c:pt>
                <c:pt idx="987">
                  <c:v>4.8734099999999998</c:v>
                </c:pt>
                <c:pt idx="988">
                  <c:v>4.8750299999999998</c:v>
                </c:pt>
                <c:pt idx="989">
                  <c:v>4.8758600000000003</c:v>
                </c:pt>
                <c:pt idx="990">
                  <c:v>4.87683</c:v>
                </c:pt>
                <c:pt idx="991">
                  <c:v>4.8782100000000002</c:v>
                </c:pt>
                <c:pt idx="992">
                  <c:v>4.8792499999999999</c:v>
                </c:pt>
                <c:pt idx="993">
                  <c:v>4.8800100000000004</c:v>
                </c:pt>
                <c:pt idx="994">
                  <c:v>4.8806799999999999</c:v>
                </c:pt>
                <c:pt idx="995">
                  <c:v>4.8812899999999999</c:v>
                </c:pt>
                <c:pt idx="996">
                  <c:v>4.8819499999999998</c:v>
                </c:pt>
                <c:pt idx="997">
                  <c:v>4.8826900000000002</c:v>
                </c:pt>
                <c:pt idx="998">
                  <c:v>4.8832100000000001</c:v>
                </c:pt>
                <c:pt idx="999">
                  <c:v>4.8835499999999996</c:v>
                </c:pt>
                <c:pt idx="1000">
                  <c:v>4.8837400000000004</c:v>
                </c:pt>
                <c:pt idx="1001">
                  <c:v>4.8840399999999997</c:v>
                </c:pt>
                <c:pt idx="1002">
                  <c:v>4.8841999999999999</c:v>
                </c:pt>
                <c:pt idx="1003">
                  <c:v>4.8845099999999997</c:v>
                </c:pt>
                <c:pt idx="1004">
                  <c:v>4.8848000000000003</c:v>
                </c:pt>
                <c:pt idx="1005">
                  <c:v>4.8850899999999999</c:v>
                </c:pt>
                <c:pt idx="1006">
                  <c:v>4.8853499999999999</c:v>
                </c:pt>
                <c:pt idx="1007">
                  <c:v>4.8856099999999998</c:v>
                </c:pt>
                <c:pt idx="1008">
                  <c:v>4.8857999999999997</c:v>
                </c:pt>
                <c:pt idx="1009">
                  <c:v>4.8861400000000001</c:v>
                </c:pt>
                <c:pt idx="1010">
                  <c:v>4.8862699999999997</c:v>
                </c:pt>
                <c:pt idx="1011">
                  <c:v>4.8862500000000004</c:v>
                </c:pt>
                <c:pt idx="1012">
                  <c:v>4.8863599999999998</c:v>
                </c:pt>
                <c:pt idx="1013">
                  <c:v>4.88666</c:v>
                </c:pt>
                <c:pt idx="1014">
                  <c:v>4.8867200000000004</c:v>
                </c:pt>
                <c:pt idx="1015">
                  <c:v>4.8865999999999996</c:v>
                </c:pt>
                <c:pt idx="1016">
                  <c:v>4.8864200000000002</c:v>
                </c:pt>
                <c:pt idx="1017">
                  <c:v>4.8861299999999996</c:v>
                </c:pt>
                <c:pt idx="1018">
                  <c:v>4.8861100000000004</c:v>
                </c:pt>
                <c:pt idx="1019">
                  <c:v>4.8861699999999999</c:v>
                </c:pt>
                <c:pt idx="1020">
                  <c:v>4.88626</c:v>
                </c:pt>
                <c:pt idx="1021">
                  <c:v>4.88645</c:v>
                </c:pt>
                <c:pt idx="1022">
                  <c:v>4.8867000000000003</c:v>
                </c:pt>
                <c:pt idx="1023">
                  <c:v>4.8868099999999997</c:v>
                </c:pt>
                <c:pt idx="1024">
                  <c:v>4.8868600000000004</c:v>
                </c:pt>
                <c:pt idx="1025">
                  <c:v>4.8868299999999998</c:v>
                </c:pt>
                <c:pt idx="1026">
                  <c:v>4.8868900000000002</c:v>
                </c:pt>
                <c:pt idx="1027">
                  <c:v>4.8871799999999999</c:v>
                </c:pt>
                <c:pt idx="1028">
                  <c:v>4.88727</c:v>
                </c:pt>
                <c:pt idx="1029">
                  <c:v>4.8872099999999996</c:v>
                </c:pt>
                <c:pt idx="1030">
                  <c:v>4.8872200000000001</c:v>
                </c:pt>
                <c:pt idx="1031">
                  <c:v>4.8871000000000002</c:v>
                </c:pt>
                <c:pt idx="1032">
                  <c:v>4.8869199999999999</c:v>
                </c:pt>
                <c:pt idx="1033">
                  <c:v>4.88687</c:v>
                </c:pt>
                <c:pt idx="1034">
                  <c:v>4.8871399999999996</c:v>
                </c:pt>
                <c:pt idx="1035">
                  <c:v>4.8874000000000004</c:v>
                </c:pt>
                <c:pt idx="1036">
                  <c:v>4.8876999999999997</c:v>
                </c:pt>
                <c:pt idx="1037">
                  <c:v>4.8879700000000001</c:v>
                </c:pt>
                <c:pt idx="1038">
                  <c:v>4.8880999999999997</c:v>
                </c:pt>
                <c:pt idx="1039">
                  <c:v>4.8881600000000001</c:v>
                </c:pt>
                <c:pt idx="1040">
                  <c:v>4.8881100000000002</c:v>
                </c:pt>
                <c:pt idx="1041">
                  <c:v>4.8881199999999998</c:v>
                </c:pt>
                <c:pt idx="1042">
                  <c:v>4.8882399999999997</c:v>
                </c:pt>
                <c:pt idx="1043">
                  <c:v>4.8882399999999997</c:v>
                </c:pt>
                <c:pt idx="1044">
                  <c:v>4.8882199999999996</c:v>
                </c:pt>
                <c:pt idx="1045">
                  <c:v>4.8881100000000002</c:v>
                </c:pt>
                <c:pt idx="1046">
                  <c:v>4.88809</c:v>
                </c:pt>
                <c:pt idx="1047">
                  <c:v>4.8876900000000001</c:v>
                </c:pt>
                <c:pt idx="1048">
                  <c:v>4.8874199999999997</c:v>
                </c:pt>
                <c:pt idx="1049">
                  <c:v>4.8873300000000004</c:v>
                </c:pt>
                <c:pt idx="1050">
                  <c:v>4.8873600000000001</c:v>
                </c:pt>
                <c:pt idx="1051">
                  <c:v>4.8875000000000002</c:v>
                </c:pt>
                <c:pt idx="1052">
                  <c:v>4.8876200000000001</c:v>
                </c:pt>
                <c:pt idx="1053">
                  <c:v>4.8876299999999997</c:v>
                </c:pt>
                <c:pt idx="1054">
                  <c:v>4.8874000000000004</c:v>
                </c:pt>
                <c:pt idx="1055">
                  <c:v>4.8871399999999996</c:v>
                </c:pt>
                <c:pt idx="1056">
                  <c:v>4.8868099999999997</c:v>
                </c:pt>
                <c:pt idx="1057">
                  <c:v>4.8864999999999998</c:v>
                </c:pt>
                <c:pt idx="1058">
                  <c:v>4.8863700000000003</c:v>
                </c:pt>
                <c:pt idx="1059">
                  <c:v>4.8864099999999997</c:v>
                </c:pt>
                <c:pt idx="1060">
                  <c:v>4.8863599999999998</c:v>
                </c:pt>
                <c:pt idx="1061">
                  <c:v>4.8864000000000001</c:v>
                </c:pt>
                <c:pt idx="1062">
                  <c:v>4.8862100000000002</c:v>
                </c:pt>
                <c:pt idx="1063">
                  <c:v>4.88619</c:v>
                </c:pt>
                <c:pt idx="1064">
                  <c:v>4.8863000000000003</c:v>
                </c:pt>
                <c:pt idx="1065">
                  <c:v>4.8864200000000002</c:v>
                </c:pt>
                <c:pt idx="1066">
                  <c:v>4.8864299999999998</c:v>
                </c:pt>
                <c:pt idx="1067">
                  <c:v>4.8865800000000004</c:v>
                </c:pt>
                <c:pt idx="1068">
                  <c:v>4.8865600000000002</c:v>
                </c:pt>
                <c:pt idx="1069">
                  <c:v>4.8864799999999997</c:v>
                </c:pt>
                <c:pt idx="1070">
                  <c:v>4.8863599999999998</c:v>
                </c:pt>
                <c:pt idx="1071">
                  <c:v>4.8863700000000003</c:v>
                </c:pt>
                <c:pt idx="1072">
                  <c:v>4.8862899999999998</c:v>
                </c:pt>
                <c:pt idx="1073">
                  <c:v>4.8862199999999998</c:v>
                </c:pt>
                <c:pt idx="1074">
                  <c:v>4.8863000000000003</c:v>
                </c:pt>
                <c:pt idx="1075">
                  <c:v>4.8863300000000001</c:v>
                </c:pt>
                <c:pt idx="1076">
                  <c:v>4.8864299999999998</c:v>
                </c:pt>
                <c:pt idx="1077">
                  <c:v>4.88659</c:v>
                </c:pt>
                <c:pt idx="1078">
                  <c:v>4.88666</c:v>
                </c:pt>
                <c:pt idx="1079">
                  <c:v>4.8865400000000001</c:v>
                </c:pt>
                <c:pt idx="1080">
                  <c:v>4.8865100000000004</c:v>
                </c:pt>
                <c:pt idx="1081">
                  <c:v>4.8863099999999999</c:v>
                </c:pt>
                <c:pt idx="1082">
                  <c:v>4.88626</c:v>
                </c:pt>
                <c:pt idx="1083">
                  <c:v>4.8863399999999997</c:v>
                </c:pt>
                <c:pt idx="1084">
                  <c:v>4.8863899999999996</c:v>
                </c:pt>
                <c:pt idx="1085">
                  <c:v>4.8863899999999996</c:v>
                </c:pt>
                <c:pt idx="1086">
                  <c:v>4.8862899999999998</c:v>
                </c:pt>
                <c:pt idx="1087">
                  <c:v>4.8864000000000001</c:v>
                </c:pt>
                <c:pt idx="1088">
                  <c:v>4.8864599999999996</c:v>
                </c:pt>
                <c:pt idx="1089">
                  <c:v>4.8865400000000001</c:v>
                </c:pt>
                <c:pt idx="1090">
                  <c:v>4.88673</c:v>
                </c:pt>
                <c:pt idx="1091">
                  <c:v>4.8868400000000003</c:v>
                </c:pt>
                <c:pt idx="1092">
                  <c:v>4.8870199999999997</c:v>
                </c:pt>
                <c:pt idx="1093">
                  <c:v>4.88713</c:v>
                </c:pt>
                <c:pt idx="1094">
                  <c:v>4.8871799999999999</c:v>
                </c:pt>
                <c:pt idx="1095">
                  <c:v>4.8873300000000004</c:v>
                </c:pt>
                <c:pt idx="1096">
                  <c:v>4.8874599999999999</c:v>
                </c:pt>
                <c:pt idx="1097">
                  <c:v>4.88741</c:v>
                </c:pt>
                <c:pt idx="1098">
                  <c:v>4.8874599999999999</c:v>
                </c:pt>
                <c:pt idx="1099">
                  <c:v>4.8877199999999998</c:v>
                </c:pt>
                <c:pt idx="1100">
                  <c:v>4.8879400000000004</c:v>
                </c:pt>
                <c:pt idx="1101">
                  <c:v>4.8877499999999996</c:v>
                </c:pt>
                <c:pt idx="1102">
                  <c:v>4.8878300000000001</c:v>
                </c:pt>
                <c:pt idx="1103">
                  <c:v>4.8879799999999998</c:v>
                </c:pt>
                <c:pt idx="1104">
                  <c:v>4.8876299999999997</c:v>
                </c:pt>
                <c:pt idx="1105">
                  <c:v>4.8876299999999997</c:v>
                </c:pt>
                <c:pt idx="1106">
                  <c:v>4.8866699999999996</c:v>
                </c:pt>
                <c:pt idx="1107">
                  <c:v>4.88483</c:v>
                </c:pt>
                <c:pt idx="1108">
                  <c:v>4.8850600000000002</c:v>
                </c:pt>
                <c:pt idx="1109">
                  <c:v>4.8656100000000002</c:v>
                </c:pt>
                <c:pt idx="1110">
                  <c:v>4.8203500000000004</c:v>
                </c:pt>
                <c:pt idx="1111">
                  <c:v>4.7472200000000004</c:v>
                </c:pt>
                <c:pt idx="1112">
                  <c:v>4.67476</c:v>
                </c:pt>
                <c:pt idx="1113">
                  <c:v>4.6296600000000003</c:v>
                </c:pt>
                <c:pt idx="1114">
                  <c:v>4.6210199999999997</c:v>
                </c:pt>
                <c:pt idx="1115">
                  <c:v>4.6441800000000004</c:v>
                </c:pt>
                <c:pt idx="1116">
                  <c:v>4.6809399999999997</c:v>
                </c:pt>
                <c:pt idx="1117">
                  <c:v>4.72166</c:v>
                </c:pt>
                <c:pt idx="1118">
                  <c:v>4.7580299999999998</c:v>
                </c:pt>
                <c:pt idx="1119">
                  <c:v>4.7850299999999999</c:v>
                </c:pt>
                <c:pt idx="1120">
                  <c:v>4.7998599999999998</c:v>
                </c:pt>
                <c:pt idx="1121">
                  <c:v>4.8151299999999999</c:v>
                </c:pt>
                <c:pt idx="1122">
                  <c:v>4.8248100000000003</c:v>
                </c:pt>
                <c:pt idx="1123">
                  <c:v>4.8289999999999997</c:v>
                </c:pt>
                <c:pt idx="1124">
                  <c:v>4.8327499999999999</c:v>
                </c:pt>
                <c:pt idx="1125">
                  <c:v>4.8364099999999999</c:v>
                </c:pt>
                <c:pt idx="1126">
                  <c:v>4.8401800000000001</c:v>
                </c:pt>
                <c:pt idx="1127">
                  <c:v>4.8452299999999999</c:v>
                </c:pt>
                <c:pt idx="1128">
                  <c:v>4.8503999999999996</c:v>
                </c:pt>
                <c:pt idx="1129">
                  <c:v>4.8548099999999996</c:v>
                </c:pt>
                <c:pt idx="1130">
                  <c:v>4.8586499999999999</c:v>
                </c:pt>
                <c:pt idx="1131">
                  <c:v>4.8618499999999996</c:v>
                </c:pt>
                <c:pt idx="1132">
                  <c:v>4.8642000000000003</c:v>
                </c:pt>
                <c:pt idx="1133">
                  <c:v>4.8656800000000002</c:v>
                </c:pt>
                <c:pt idx="1134">
                  <c:v>4.8673799999999998</c:v>
                </c:pt>
                <c:pt idx="1135">
                  <c:v>4.8691000000000004</c:v>
                </c:pt>
                <c:pt idx="1136">
                  <c:v>4.8705100000000003</c:v>
                </c:pt>
                <c:pt idx="1137">
                  <c:v>4.87216</c:v>
                </c:pt>
                <c:pt idx="1138">
                  <c:v>4.87385</c:v>
                </c:pt>
                <c:pt idx="1139">
                  <c:v>4.8754600000000003</c:v>
                </c:pt>
                <c:pt idx="1140">
                  <c:v>4.8768000000000002</c:v>
                </c:pt>
                <c:pt idx="1141">
                  <c:v>4.8779899999999996</c:v>
                </c:pt>
                <c:pt idx="1142">
                  <c:v>4.8784900000000002</c:v>
                </c:pt>
                <c:pt idx="1143">
                  <c:v>4.8790199999999997</c:v>
                </c:pt>
                <c:pt idx="1144">
                  <c:v>4.87974</c:v>
                </c:pt>
                <c:pt idx="1145">
                  <c:v>4.8803099999999997</c:v>
                </c:pt>
                <c:pt idx="1146">
                  <c:v>4.8807299999999998</c:v>
                </c:pt>
                <c:pt idx="1147">
                  <c:v>4.8813399999999998</c:v>
                </c:pt>
                <c:pt idx="1148">
                  <c:v>4.8820399999999999</c:v>
                </c:pt>
                <c:pt idx="1149">
                  <c:v>4.8825599999999998</c:v>
                </c:pt>
                <c:pt idx="1150">
                  <c:v>4.8830799999999996</c:v>
                </c:pt>
                <c:pt idx="1151">
                  <c:v>4.8834600000000004</c:v>
                </c:pt>
                <c:pt idx="1152">
                  <c:v>4.8837599999999997</c:v>
                </c:pt>
                <c:pt idx="1153">
                  <c:v>4.8839100000000002</c:v>
                </c:pt>
                <c:pt idx="1154">
                  <c:v>4.88401</c:v>
                </c:pt>
                <c:pt idx="1155">
                  <c:v>4.8841700000000001</c:v>
                </c:pt>
                <c:pt idx="1156">
                  <c:v>4.8841999999999999</c:v>
                </c:pt>
                <c:pt idx="1157">
                  <c:v>4.8841900000000003</c:v>
                </c:pt>
                <c:pt idx="1158">
                  <c:v>4.8840599999999998</c:v>
                </c:pt>
                <c:pt idx="1159">
                  <c:v>4.8839899999999998</c:v>
                </c:pt>
                <c:pt idx="1160">
                  <c:v>4.8842100000000004</c:v>
                </c:pt>
                <c:pt idx="1161">
                  <c:v>4.8845599999999996</c:v>
                </c:pt>
                <c:pt idx="1162">
                  <c:v>4.8848000000000003</c:v>
                </c:pt>
                <c:pt idx="1163">
                  <c:v>4.8848000000000003</c:v>
                </c:pt>
                <c:pt idx="1164">
                  <c:v>4.8847800000000001</c:v>
                </c:pt>
                <c:pt idx="1165">
                  <c:v>4.8848000000000003</c:v>
                </c:pt>
                <c:pt idx="1166">
                  <c:v>4.8848500000000001</c:v>
                </c:pt>
                <c:pt idx="1167">
                  <c:v>4.8848799999999999</c:v>
                </c:pt>
                <c:pt idx="1168">
                  <c:v>4.8848599999999998</c:v>
                </c:pt>
                <c:pt idx="1169">
                  <c:v>4.88476</c:v>
                </c:pt>
                <c:pt idx="1170">
                  <c:v>4.8849900000000002</c:v>
                </c:pt>
                <c:pt idx="1171">
                  <c:v>4.8851100000000001</c:v>
                </c:pt>
                <c:pt idx="1172">
                  <c:v>4.8851199999999997</c:v>
                </c:pt>
                <c:pt idx="1173">
                  <c:v>4.8849299999999998</c:v>
                </c:pt>
                <c:pt idx="1174">
                  <c:v>4.8849900000000002</c:v>
                </c:pt>
                <c:pt idx="1175">
                  <c:v>4.8849900000000002</c:v>
                </c:pt>
                <c:pt idx="1176">
                  <c:v>4.8851000000000004</c:v>
                </c:pt>
                <c:pt idx="1177">
                  <c:v>4.8852099999999998</c:v>
                </c:pt>
                <c:pt idx="1178">
                  <c:v>4.8851800000000001</c:v>
                </c:pt>
                <c:pt idx="1179">
                  <c:v>4.8850800000000003</c:v>
                </c:pt>
                <c:pt idx="1180">
                  <c:v>4.8847100000000001</c:v>
                </c:pt>
                <c:pt idx="1181">
                  <c:v>4.8846800000000004</c:v>
                </c:pt>
                <c:pt idx="1182">
                  <c:v>4.8846800000000004</c:v>
                </c:pt>
                <c:pt idx="1183">
                  <c:v>4.8846999999999996</c:v>
                </c:pt>
                <c:pt idx="1184">
                  <c:v>4.8848099999999999</c:v>
                </c:pt>
                <c:pt idx="1185">
                  <c:v>4.8847100000000001</c:v>
                </c:pt>
                <c:pt idx="1186">
                  <c:v>4.8846600000000002</c:v>
                </c:pt>
                <c:pt idx="1187">
                  <c:v>4.8846800000000004</c:v>
                </c:pt>
                <c:pt idx="1188">
                  <c:v>4.8843699999999997</c:v>
                </c:pt>
                <c:pt idx="1189">
                  <c:v>4.8840199999999996</c:v>
                </c:pt>
                <c:pt idx="1190">
                  <c:v>4.8837599999999997</c:v>
                </c:pt>
                <c:pt idx="1191">
                  <c:v>4.8835699999999997</c:v>
                </c:pt>
                <c:pt idx="1192">
                  <c:v>4.8836500000000003</c:v>
                </c:pt>
                <c:pt idx="1193">
                  <c:v>4.8836599999999999</c:v>
                </c:pt>
                <c:pt idx="1194">
                  <c:v>4.8835699999999997</c:v>
                </c:pt>
                <c:pt idx="1195">
                  <c:v>4.8834799999999996</c:v>
                </c:pt>
                <c:pt idx="1196">
                  <c:v>4.8834400000000002</c:v>
                </c:pt>
                <c:pt idx="1197">
                  <c:v>4.8834600000000004</c:v>
                </c:pt>
                <c:pt idx="1198">
                  <c:v>4.88361</c:v>
                </c:pt>
                <c:pt idx="1199">
                  <c:v>4.8836000000000004</c:v>
                </c:pt>
                <c:pt idx="1200">
                  <c:v>4.8834</c:v>
                </c:pt>
                <c:pt idx="1201">
                  <c:v>4.8832100000000001</c:v>
                </c:pt>
                <c:pt idx="1202">
                  <c:v>4.8832100000000001</c:v>
                </c:pt>
                <c:pt idx="1203">
                  <c:v>4.8833099999999998</c:v>
                </c:pt>
                <c:pt idx="1204">
                  <c:v>4.8832800000000001</c:v>
                </c:pt>
                <c:pt idx="1205">
                  <c:v>4.8833799999999998</c:v>
                </c:pt>
                <c:pt idx="1206">
                  <c:v>4.8835600000000001</c:v>
                </c:pt>
                <c:pt idx="1207">
                  <c:v>4.8835199999999999</c:v>
                </c:pt>
                <c:pt idx="1208">
                  <c:v>4.8836700000000004</c:v>
                </c:pt>
                <c:pt idx="1209">
                  <c:v>4.8838400000000002</c:v>
                </c:pt>
                <c:pt idx="1210">
                  <c:v>4.8839399999999999</c:v>
                </c:pt>
                <c:pt idx="1211">
                  <c:v>4.8838900000000001</c:v>
                </c:pt>
                <c:pt idx="1212">
                  <c:v>4.8838299999999997</c:v>
                </c:pt>
                <c:pt idx="1213">
                  <c:v>4.8838800000000004</c:v>
                </c:pt>
                <c:pt idx="1214">
                  <c:v>4.8839800000000002</c:v>
                </c:pt>
                <c:pt idx="1215">
                  <c:v>4.8841299999999999</c:v>
                </c:pt>
                <c:pt idx="1216">
                  <c:v>4.8840500000000002</c:v>
                </c:pt>
                <c:pt idx="1217">
                  <c:v>4.8839199999999998</c:v>
                </c:pt>
                <c:pt idx="1218">
                  <c:v>4.8838100000000004</c:v>
                </c:pt>
                <c:pt idx="1219">
                  <c:v>4.8838299999999997</c:v>
                </c:pt>
                <c:pt idx="1220">
                  <c:v>4.8838600000000003</c:v>
                </c:pt>
                <c:pt idx="1221">
                  <c:v>4.8840599999999998</c:v>
                </c:pt>
                <c:pt idx="1222">
                  <c:v>4.88408</c:v>
                </c:pt>
                <c:pt idx="1223">
                  <c:v>4.8839899999999998</c:v>
                </c:pt>
                <c:pt idx="1224">
                  <c:v>4.8838699999999999</c:v>
                </c:pt>
                <c:pt idx="1225">
                  <c:v>4.8837000000000002</c:v>
                </c:pt>
                <c:pt idx="1226">
                  <c:v>4.8834600000000004</c:v>
                </c:pt>
                <c:pt idx="1227">
                  <c:v>4.8835300000000004</c:v>
                </c:pt>
                <c:pt idx="1228">
                  <c:v>4.88361</c:v>
                </c:pt>
                <c:pt idx="1229">
                  <c:v>4.8837299999999999</c:v>
                </c:pt>
                <c:pt idx="1230">
                  <c:v>4.8837000000000002</c:v>
                </c:pt>
                <c:pt idx="1231">
                  <c:v>4.8837799999999998</c:v>
                </c:pt>
                <c:pt idx="1232">
                  <c:v>4.8838100000000004</c:v>
                </c:pt>
                <c:pt idx="1233">
                  <c:v>4.8837099999999998</c:v>
                </c:pt>
                <c:pt idx="1234">
                  <c:v>4.8836300000000001</c:v>
                </c:pt>
                <c:pt idx="1235">
                  <c:v>4.8834299999999997</c:v>
                </c:pt>
                <c:pt idx="1236">
                  <c:v>4.8834099999999996</c:v>
                </c:pt>
                <c:pt idx="1237">
                  <c:v>4.8834400000000002</c:v>
                </c:pt>
                <c:pt idx="1238">
                  <c:v>4.8833299999999999</c:v>
                </c:pt>
                <c:pt idx="1239">
                  <c:v>4.8832800000000001</c:v>
                </c:pt>
                <c:pt idx="1240">
                  <c:v>4.8832399999999998</c:v>
                </c:pt>
                <c:pt idx="1241">
                  <c:v>4.8831600000000002</c:v>
                </c:pt>
                <c:pt idx="1242">
                  <c:v>4.8830999999999998</c:v>
                </c:pt>
                <c:pt idx="1243">
                  <c:v>4.8830400000000003</c:v>
                </c:pt>
                <c:pt idx="1244">
                  <c:v>4.88293</c:v>
                </c:pt>
                <c:pt idx="1245">
                  <c:v>4.8829099999999999</c:v>
                </c:pt>
                <c:pt idx="1246">
                  <c:v>4.88293</c:v>
                </c:pt>
                <c:pt idx="1247">
                  <c:v>4.8828300000000002</c:v>
                </c:pt>
                <c:pt idx="1248">
                  <c:v>4.8826499999999999</c:v>
                </c:pt>
                <c:pt idx="1249">
                  <c:v>4.8825399999999997</c:v>
                </c:pt>
                <c:pt idx="1250">
                  <c:v>4.88232</c:v>
                </c:pt>
                <c:pt idx="1251">
                  <c:v>4.88232</c:v>
                </c:pt>
                <c:pt idx="1252">
                  <c:v>4.8822799999999997</c:v>
                </c:pt>
                <c:pt idx="1253">
                  <c:v>4.8823699999999999</c:v>
                </c:pt>
                <c:pt idx="1254">
                  <c:v>4.8825099999999999</c:v>
                </c:pt>
                <c:pt idx="1255">
                  <c:v>4.8821399999999997</c:v>
                </c:pt>
                <c:pt idx="1256">
                  <c:v>4.8825200000000004</c:v>
                </c:pt>
                <c:pt idx="1257">
                  <c:v>4.8833299999999999</c:v>
                </c:pt>
                <c:pt idx="1258">
                  <c:v>4.8828699999999996</c:v>
                </c:pt>
                <c:pt idx="1259">
                  <c:v>4.86686</c:v>
                </c:pt>
                <c:pt idx="1260">
                  <c:v>4.8272599999999999</c:v>
                </c:pt>
                <c:pt idx="1261">
                  <c:v>4.7621500000000001</c:v>
                </c:pt>
                <c:pt idx="1262">
                  <c:v>4.69428</c:v>
                </c:pt>
                <c:pt idx="1263">
                  <c:v>4.6519899999999996</c:v>
                </c:pt>
                <c:pt idx="1264">
                  <c:v>4.6440200000000003</c:v>
                </c:pt>
                <c:pt idx="1265">
                  <c:v>4.6658799999999996</c:v>
                </c:pt>
                <c:pt idx="1266">
                  <c:v>4.6992599999999998</c:v>
                </c:pt>
                <c:pt idx="1267">
                  <c:v>4.7367299999999997</c:v>
                </c:pt>
                <c:pt idx="1268">
                  <c:v>4.76776</c:v>
                </c:pt>
                <c:pt idx="1269">
                  <c:v>4.7917199999999998</c:v>
                </c:pt>
                <c:pt idx="1270">
                  <c:v>4.8055199999999996</c:v>
                </c:pt>
                <c:pt idx="1271">
                  <c:v>4.8196300000000001</c:v>
                </c:pt>
                <c:pt idx="1272">
                  <c:v>4.8236299999999996</c:v>
                </c:pt>
                <c:pt idx="1273">
                  <c:v>4.8295500000000002</c:v>
                </c:pt>
                <c:pt idx="1274">
                  <c:v>4.83399</c:v>
                </c:pt>
                <c:pt idx="1275">
                  <c:v>4.8381499999999997</c:v>
                </c:pt>
                <c:pt idx="1276">
                  <c:v>4.8424399999999999</c:v>
                </c:pt>
                <c:pt idx="1277">
                  <c:v>4.8464900000000002</c:v>
                </c:pt>
                <c:pt idx="1278">
                  <c:v>4.85093</c:v>
                </c:pt>
                <c:pt idx="1279">
                  <c:v>4.8567799999999997</c:v>
                </c:pt>
                <c:pt idx="1280">
                  <c:v>4.8598800000000004</c:v>
                </c:pt>
                <c:pt idx="1281">
                  <c:v>4.8620200000000002</c:v>
                </c:pt>
                <c:pt idx="1282">
                  <c:v>4.8642200000000004</c:v>
                </c:pt>
                <c:pt idx="1283">
                  <c:v>4.8655900000000001</c:v>
                </c:pt>
                <c:pt idx="1284">
                  <c:v>4.8669399999999996</c:v>
                </c:pt>
                <c:pt idx="1285">
                  <c:v>4.8681999999999999</c:v>
                </c:pt>
                <c:pt idx="1286">
                  <c:v>4.8696000000000002</c:v>
                </c:pt>
                <c:pt idx="1287">
                  <c:v>4.8704999999999998</c:v>
                </c:pt>
                <c:pt idx="1288">
                  <c:v>4.8715000000000002</c:v>
                </c:pt>
                <c:pt idx="1289">
                  <c:v>4.8727499999999999</c:v>
                </c:pt>
                <c:pt idx="1290">
                  <c:v>4.8740300000000003</c:v>
                </c:pt>
                <c:pt idx="1291">
                  <c:v>4.8752700000000004</c:v>
                </c:pt>
                <c:pt idx="1292">
                  <c:v>4.8758499999999998</c:v>
                </c:pt>
                <c:pt idx="1293">
                  <c:v>4.8762499999999998</c:v>
                </c:pt>
                <c:pt idx="1294">
                  <c:v>4.8767699999999996</c:v>
                </c:pt>
                <c:pt idx="1295">
                  <c:v>4.8773400000000002</c:v>
                </c:pt>
                <c:pt idx="1296">
                  <c:v>4.87791</c:v>
                </c:pt>
                <c:pt idx="1297">
                  <c:v>4.8784299999999998</c:v>
                </c:pt>
                <c:pt idx="1298">
                  <c:v>4.8789300000000004</c:v>
                </c:pt>
                <c:pt idx="1299">
                  <c:v>4.87927</c:v>
                </c:pt>
                <c:pt idx="1300">
                  <c:v>4.8797199999999998</c:v>
                </c:pt>
                <c:pt idx="1301">
                  <c:v>4.8802099999999999</c:v>
                </c:pt>
                <c:pt idx="1302">
                  <c:v>4.8806599999999998</c:v>
                </c:pt>
                <c:pt idx="1303">
                  <c:v>4.88096</c:v>
                </c:pt>
                <c:pt idx="1304">
                  <c:v>4.8810200000000004</c:v>
                </c:pt>
                <c:pt idx="1305">
                  <c:v>4.8811799999999996</c:v>
                </c:pt>
                <c:pt idx="1306">
                  <c:v>4.8814599999999997</c:v>
                </c:pt>
                <c:pt idx="1307">
                  <c:v>4.8816100000000002</c:v>
                </c:pt>
                <c:pt idx="1308">
                  <c:v>4.8816600000000001</c:v>
                </c:pt>
                <c:pt idx="1309">
                  <c:v>4.88164</c:v>
                </c:pt>
                <c:pt idx="1310">
                  <c:v>4.8818999999999999</c:v>
                </c:pt>
                <c:pt idx="1311">
                  <c:v>4.8820399999999999</c:v>
                </c:pt>
                <c:pt idx="1312">
                  <c:v>4.8822000000000001</c:v>
                </c:pt>
                <c:pt idx="1313">
                  <c:v>4.8823299999999996</c:v>
                </c:pt>
                <c:pt idx="1314">
                  <c:v>4.88239</c:v>
                </c:pt>
                <c:pt idx="1315">
                  <c:v>4.8822000000000001</c:v>
                </c:pt>
                <c:pt idx="1316">
                  <c:v>4.8820899999999998</c:v>
                </c:pt>
                <c:pt idx="1317">
                  <c:v>4.8822000000000001</c:v>
                </c:pt>
                <c:pt idx="1318">
                  <c:v>4.8823699999999999</c:v>
                </c:pt>
                <c:pt idx="1319">
                  <c:v>4.8825500000000002</c:v>
                </c:pt>
                <c:pt idx="1320">
                  <c:v>4.8824699999999996</c:v>
                </c:pt>
                <c:pt idx="1321">
                  <c:v>4.8824399999999999</c:v>
                </c:pt>
                <c:pt idx="1322">
                  <c:v>4.8823999999999996</c:v>
                </c:pt>
                <c:pt idx="1323">
                  <c:v>4.8822900000000002</c:v>
                </c:pt>
                <c:pt idx="1324">
                  <c:v>4.8823400000000001</c:v>
                </c:pt>
                <c:pt idx="1325">
                  <c:v>4.8824899999999998</c:v>
                </c:pt>
                <c:pt idx="1326">
                  <c:v>4.8823800000000004</c:v>
                </c:pt>
                <c:pt idx="1327">
                  <c:v>4.8823800000000004</c:v>
                </c:pt>
                <c:pt idx="1328">
                  <c:v>4.8824100000000001</c:v>
                </c:pt>
                <c:pt idx="1329">
                  <c:v>4.8825399999999997</c:v>
                </c:pt>
                <c:pt idx="1330">
                  <c:v>4.8826499999999999</c:v>
                </c:pt>
                <c:pt idx="1331">
                  <c:v>4.8825900000000004</c:v>
                </c:pt>
                <c:pt idx="1332">
                  <c:v>4.8824300000000003</c:v>
                </c:pt>
                <c:pt idx="1333">
                  <c:v>4.8823100000000004</c:v>
                </c:pt>
                <c:pt idx="1334">
                  <c:v>4.8822599999999996</c:v>
                </c:pt>
                <c:pt idx="1335">
                  <c:v>4.8824899999999998</c:v>
                </c:pt>
                <c:pt idx="1336">
                  <c:v>4.8826200000000002</c:v>
                </c:pt>
                <c:pt idx="1337">
                  <c:v>4.8825599999999998</c:v>
                </c:pt>
                <c:pt idx="1338">
                  <c:v>4.8824500000000004</c:v>
                </c:pt>
                <c:pt idx="1339">
                  <c:v>4.88218</c:v>
                </c:pt>
                <c:pt idx="1340">
                  <c:v>4.8822000000000001</c:v>
                </c:pt>
                <c:pt idx="1341">
                  <c:v>4.8820399999999999</c:v>
                </c:pt>
                <c:pt idx="1342">
                  <c:v>4.8817899999999996</c:v>
                </c:pt>
                <c:pt idx="1343">
                  <c:v>4.88164</c:v>
                </c:pt>
                <c:pt idx="1344">
                  <c:v>4.88157</c:v>
                </c:pt>
                <c:pt idx="1345">
                  <c:v>4.8816499999999996</c:v>
                </c:pt>
                <c:pt idx="1346">
                  <c:v>4.8816600000000001</c:v>
                </c:pt>
                <c:pt idx="1347">
                  <c:v>4.88178</c:v>
                </c:pt>
                <c:pt idx="1348">
                  <c:v>4.8819699999999999</c:v>
                </c:pt>
                <c:pt idx="1349">
                  <c:v>4.8819499999999998</c:v>
                </c:pt>
                <c:pt idx="1350">
                  <c:v>4.8817500000000003</c:v>
                </c:pt>
                <c:pt idx="1351">
                  <c:v>4.8815499999999998</c:v>
                </c:pt>
                <c:pt idx="1352">
                  <c:v>4.8816899999999999</c:v>
                </c:pt>
                <c:pt idx="1353">
                  <c:v>4.8819100000000004</c:v>
                </c:pt>
                <c:pt idx="1354">
                  <c:v>4.8820899999999998</c:v>
                </c:pt>
                <c:pt idx="1355">
                  <c:v>4.8819299999999997</c:v>
                </c:pt>
                <c:pt idx="1356">
                  <c:v>4.8817500000000003</c:v>
                </c:pt>
                <c:pt idx="1357">
                  <c:v>4.8815999999999997</c:v>
                </c:pt>
                <c:pt idx="1358">
                  <c:v>4.8817500000000003</c:v>
                </c:pt>
                <c:pt idx="1359">
                  <c:v>4.8818099999999998</c:v>
                </c:pt>
                <c:pt idx="1360">
                  <c:v>4.8818099999999998</c:v>
                </c:pt>
                <c:pt idx="1361">
                  <c:v>4.8818900000000003</c:v>
                </c:pt>
                <c:pt idx="1362">
                  <c:v>4.88218</c:v>
                </c:pt>
                <c:pt idx="1363">
                  <c:v>4.8824100000000001</c:v>
                </c:pt>
                <c:pt idx="1364">
                  <c:v>4.88246</c:v>
                </c:pt>
                <c:pt idx="1365">
                  <c:v>4.8823499999999997</c:v>
                </c:pt>
                <c:pt idx="1366">
                  <c:v>4.8822099999999997</c:v>
                </c:pt>
                <c:pt idx="1367">
                  <c:v>4.8819600000000003</c:v>
                </c:pt>
                <c:pt idx="1368">
                  <c:v>4.8816600000000001</c:v>
                </c:pt>
                <c:pt idx="1369">
                  <c:v>4.8815799999999996</c:v>
                </c:pt>
                <c:pt idx="1370">
                  <c:v>4.8816800000000002</c:v>
                </c:pt>
                <c:pt idx="1371">
                  <c:v>4.8817300000000001</c:v>
                </c:pt>
                <c:pt idx="1372">
                  <c:v>4.8816100000000002</c:v>
                </c:pt>
                <c:pt idx="1373">
                  <c:v>4.8814799999999998</c:v>
                </c:pt>
                <c:pt idx="1374">
                  <c:v>4.8813899999999997</c:v>
                </c:pt>
                <c:pt idx="1375">
                  <c:v>4.8814599999999997</c:v>
                </c:pt>
                <c:pt idx="1376">
                  <c:v>4.8816100000000002</c:v>
                </c:pt>
                <c:pt idx="1377">
                  <c:v>4.8817899999999996</c:v>
                </c:pt>
                <c:pt idx="1378">
                  <c:v>4.8818900000000003</c:v>
                </c:pt>
                <c:pt idx="1379">
                  <c:v>4.8817300000000001</c:v>
                </c:pt>
                <c:pt idx="1380">
                  <c:v>4.88157</c:v>
                </c:pt>
                <c:pt idx="1381">
                  <c:v>4.88157</c:v>
                </c:pt>
                <c:pt idx="1382">
                  <c:v>4.8814399999999996</c:v>
                </c:pt>
                <c:pt idx="1383">
                  <c:v>4.8813199999999997</c:v>
                </c:pt>
                <c:pt idx="1384">
                  <c:v>4.8812899999999999</c:v>
                </c:pt>
                <c:pt idx="1385">
                  <c:v>4.8813000000000004</c:v>
                </c:pt>
                <c:pt idx="1386">
                  <c:v>4.8812600000000002</c:v>
                </c:pt>
                <c:pt idx="1387">
                  <c:v>4.8813300000000002</c:v>
                </c:pt>
                <c:pt idx="1388">
                  <c:v>4.8813199999999997</c:v>
                </c:pt>
                <c:pt idx="1389">
                  <c:v>4.8812800000000003</c:v>
                </c:pt>
                <c:pt idx="1390">
                  <c:v>4.8813300000000002</c:v>
                </c:pt>
                <c:pt idx="1391">
                  <c:v>4.8814299999999999</c:v>
                </c:pt>
                <c:pt idx="1392">
                  <c:v>4.8814399999999996</c:v>
                </c:pt>
                <c:pt idx="1393">
                  <c:v>4.8813300000000002</c:v>
                </c:pt>
                <c:pt idx="1394">
                  <c:v>4.8813599999999999</c:v>
                </c:pt>
                <c:pt idx="1395">
                  <c:v>4.8813899999999997</c:v>
                </c:pt>
                <c:pt idx="1396">
                  <c:v>4.8814099999999998</c:v>
                </c:pt>
                <c:pt idx="1397">
                  <c:v>4.8812800000000003</c:v>
                </c:pt>
                <c:pt idx="1398">
                  <c:v>4.8811999999999998</c:v>
                </c:pt>
                <c:pt idx="1399">
                  <c:v>4.88131</c:v>
                </c:pt>
                <c:pt idx="1400">
                  <c:v>4.8810799999999999</c:v>
                </c:pt>
                <c:pt idx="1401">
                  <c:v>4.8809699999999996</c:v>
                </c:pt>
                <c:pt idx="1402">
                  <c:v>4.8811600000000004</c:v>
                </c:pt>
                <c:pt idx="1403">
                  <c:v>4.8813700000000004</c:v>
                </c:pt>
                <c:pt idx="1404">
                  <c:v>4.8812800000000003</c:v>
                </c:pt>
                <c:pt idx="1405">
                  <c:v>4.8813800000000001</c:v>
                </c:pt>
                <c:pt idx="1406">
                  <c:v>4.8813899999999997</c:v>
                </c:pt>
                <c:pt idx="1407">
                  <c:v>4.8807700000000001</c:v>
                </c:pt>
                <c:pt idx="1408">
                  <c:v>4.8816699999999997</c:v>
                </c:pt>
                <c:pt idx="1409">
                  <c:v>4.8665599999999998</c:v>
                </c:pt>
                <c:pt idx="1410">
                  <c:v>4.8323600000000004</c:v>
                </c:pt>
                <c:pt idx="1411">
                  <c:v>4.7737100000000003</c:v>
                </c:pt>
                <c:pt idx="1412">
                  <c:v>4.7119400000000002</c:v>
                </c:pt>
                <c:pt idx="1413">
                  <c:v>4.6685600000000003</c:v>
                </c:pt>
                <c:pt idx="1414">
                  <c:v>4.6604900000000002</c:v>
                </c:pt>
                <c:pt idx="1415">
                  <c:v>4.6725899999999996</c:v>
                </c:pt>
                <c:pt idx="1416">
                  <c:v>4.70146</c:v>
                </c:pt>
                <c:pt idx="1417">
                  <c:v>4.7362299999999999</c:v>
                </c:pt>
                <c:pt idx="1418">
                  <c:v>4.7697000000000003</c:v>
                </c:pt>
                <c:pt idx="1419">
                  <c:v>4.7923499999999999</c:v>
                </c:pt>
                <c:pt idx="1420">
                  <c:v>4.8062800000000001</c:v>
                </c:pt>
                <c:pt idx="1421">
                  <c:v>4.8240499999999997</c:v>
                </c:pt>
                <c:pt idx="1422">
                  <c:v>4.8311000000000002</c:v>
                </c:pt>
                <c:pt idx="1423">
                  <c:v>4.8315799999999998</c:v>
                </c:pt>
                <c:pt idx="1424">
                  <c:v>4.8333399999999997</c:v>
                </c:pt>
                <c:pt idx="1425">
                  <c:v>4.8361400000000003</c:v>
                </c:pt>
                <c:pt idx="1426">
                  <c:v>4.8439699999999997</c:v>
                </c:pt>
                <c:pt idx="1427">
                  <c:v>4.8489000000000004</c:v>
                </c:pt>
                <c:pt idx="1428">
                  <c:v>4.8508699999999996</c:v>
                </c:pt>
                <c:pt idx="1429">
                  <c:v>4.8546199999999997</c:v>
                </c:pt>
                <c:pt idx="1430">
                  <c:v>4.8575999999999997</c:v>
                </c:pt>
                <c:pt idx="1431">
                  <c:v>4.8614600000000001</c:v>
                </c:pt>
                <c:pt idx="1432">
                  <c:v>4.8639999999999999</c:v>
                </c:pt>
                <c:pt idx="1433">
                  <c:v>4.86571</c:v>
                </c:pt>
                <c:pt idx="1434">
                  <c:v>4.8673599999999997</c:v>
                </c:pt>
                <c:pt idx="1435">
                  <c:v>4.8685200000000002</c:v>
                </c:pt>
                <c:pt idx="1436">
                  <c:v>4.8694899999999999</c:v>
                </c:pt>
                <c:pt idx="1437">
                  <c:v>4.8702399999999999</c:v>
                </c:pt>
                <c:pt idx="1438">
                  <c:v>4.8708499999999999</c:v>
                </c:pt>
                <c:pt idx="1439">
                  <c:v>4.8717800000000002</c:v>
                </c:pt>
                <c:pt idx="1440">
                  <c:v>4.8729800000000001</c:v>
                </c:pt>
                <c:pt idx="1441">
                  <c:v>4.8737300000000001</c:v>
                </c:pt>
                <c:pt idx="1442">
                  <c:v>4.8742599999999996</c:v>
                </c:pt>
                <c:pt idx="1443">
                  <c:v>4.8747199999999999</c:v>
                </c:pt>
                <c:pt idx="1444">
                  <c:v>4.8751699999999998</c:v>
                </c:pt>
                <c:pt idx="1445">
                  <c:v>4.87554</c:v>
                </c:pt>
                <c:pt idx="1446">
                  <c:v>4.8760599999999998</c:v>
                </c:pt>
                <c:pt idx="1447">
                  <c:v>4.8765799999999997</c:v>
                </c:pt>
                <c:pt idx="1448">
                  <c:v>4.8768900000000004</c:v>
                </c:pt>
                <c:pt idx="1449">
                  <c:v>4.8772099999999998</c:v>
                </c:pt>
                <c:pt idx="1450">
                  <c:v>4.87758</c:v>
                </c:pt>
                <c:pt idx="1451">
                  <c:v>4.8778100000000002</c:v>
                </c:pt>
                <c:pt idx="1452">
                  <c:v>4.8780999999999999</c:v>
                </c:pt>
                <c:pt idx="1453">
                  <c:v>4.8783000000000003</c:v>
                </c:pt>
                <c:pt idx="1454">
                  <c:v>4.8784700000000001</c:v>
                </c:pt>
                <c:pt idx="1455">
                  <c:v>4.8786699999999996</c:v>
                </c:pt>
                <c:pt idx="1456">
                  <c:v>4.8789100000000003</c:v>
                </c:pt>
                <c:pt idx="1457">
                  <c:v>4.8791399999999996</c:v>
                </c:pt>
                <c:pt idx="1458">
                  <c:v>4.8793199999999999</c:v>
                </c:pt>
                <c:pt idx="1459">
                  <c:v>4.87934</c:v>
                </c:pt>
                <c:pt idx="1460">
                  <c:v>4.8794000000000004</c:v>
                </c:pt>
                <c:pt idx="1461">
                  <c:v>4.8796600000000003</c:v>
                </c:pt>
                <c:pt idx="1462">
                  <c:v>4.8800800000000004</c:v>
                </c:pt>
                <c:pt idx="1463">
                  <c:v>4.8802599999999998</c:v>
                </c:pt>
                <c:pt idx="1464">
                  <c:v>4.8802300000000001</c:v>
                </c:pt>
                <c:pt idx="1465">
                  <c:v>4.8803299999999998</c:v>
                </c:pt>
                <c:pt idx="1466">
                  <c:v>4.8803700000000001</c:v>
                </c:pt>
                <c:pt idx="1467">
                  <c:v>4.8803000000000001</c:v>
                </c:pt>
                <c:pt idx="1468">
                  <c:v>4.8800299999999996</c:v>
                </c:pt>
                <c:pt idx="1469">
                  <c:v>4.8798199999999996</c:v>
                </c:pt>
                <c:pt idx="1470">
                  <c:v>4.8797899999999998</c:v>
                </c:pt>
                <c:pt idx="1471">
                  <c:v>4.8798899999999996</c:v>
                </c:pt>
                <c:pt idx="1472">
                  <c:v>4.8796900000000001</c:v>
                </c:pt>
                <c:pt idx="1473">
                  <c:v>4.8794300000000002</c:v>
                </c:pt>
                <c:pt idx="1474">
                  <c:v>4.8793600000000001</c:v>
                </c:pt>
                <c:pt idx="1475">
                  <c:v>4.8794399999999998</c:v>
                </c:pt>
                <c:pt idx="1476">
                  <c:v>4.8793199999999999</c:v>
                </c:pt>
                <c:pt idx="1477">
                  <c:v>4.8792499999999999</c:v>
                </c:pt>
                <c:pt idx="1478">
                  <c:v>4.8790500000000003</c:v>
                </c:pt>
                <c:pt idx="1479">
                  <c:v>4.8789699999999998</c:v>
                </c:pt>
                <c:pt idx="1480">
                  <c:v>4.8787399999999996</c:v>
                </c:pt>
                <c:pt idx="1481">
                  <c:v>4.8784200000000002</c:v>
                </c:pt>
                <c:pt idx="1482">
                  <c:v>4.8781299999999996</c:v>
                </c:pt>
                <c:pt idx="1483">
                  <c:v>4.8781299999999996</c:v>
                </c:pt>
                <c:pt idx="1484">
                  <c:v>4.8781499999999998</c:v>
                </c:pt>
                <c:pt idx="1485">
                  <c:v>4.8779500000000002</c:v>
                </c:pt>
                <c:pt idx="1486">
                  <c:v>4.8776799999999998</c:v>
                </c:pt>
                <c:pt idx="1487">
                  <c:v>4.8776099999999998</c:v>
                </c:pt>
                <c:pt idx="1488">
                  <c:v>4.8777299999999997</c:v>
                </c:pt>
                <c:pt idx="1489">
                  <c:v>4.8777999999999997</c:v>
                </c:pt>
                <c:pt idx="1490">
                  <c:v>4.8776799999999998</c:v>
                </c:pt>
                <c:pt idx="1491">
                  <c:v>4.8777100000000004</c:v>
                </c:pt>
                <c:pt idx="1492">
                  <c:v>4.87791</c:v>
                </c:pt>
                <c:pt idx="1493">
                  <c:v>4.8779000000000003</c:v>
                </c:pt>
                <c:pt idx="1494">
                  <c:v>4.8777499999999998</c:v>
                </c:pt>
                <c:pt idx="1495">
                  <c:v>4.8776799999999998</c:v>
                </c:pt>
                <c:pt idx="1496">
                  <c:v>4.8775000000000004</c:v>
                </c:pt>
                <c:pt idx="1497">
                  <c:v>4.8774499999999996</c:v>
                </c:pt>
                <c:pt idx="1498">
                  <c:v>4.8775599999999999</c:v>
                </c:pt>
                <c:pt idx="1499">
                  <c:v>4.8776200000000003</c:v>
                </c:pt>
                <c:pt idx="1500">
                  <c:v>4.8776999999999999</c:v>
                </c:pt>
                <c:pt idx="1501">
                  <c:v>4.8778300000000003</c:v>
                </c:pt>
                <c:pt idx="1502">
                  <c:v>4.8780099999999997</c:v>
                </c:pt>
                <c:pt idx="1503">
                  <c:v>4.8779500000000002</c:v>
                </c:pt>
                <c:pt idx="1504">
                  <c:v>4.8780799999999997</c:v>
                </c:pt>
                <c:pt idx="1505">
                  <c:v>4.8783899999999996</c:v>
                </c:pt>
                <c:pt idx="1506">
                  <c:v>4.8785299999999996</c:v>
                </c:pt>
                <c:pt idx="1507">
                  <c:v>4.87859</c:v>
                </c:pt>
                <c:pt idx="1508">
                  <c:v>4.8786399999999999</c:v>
                </c:pt>
                <c:pt idx="1509">
                  <c:v>4.87873</c:v>
                </c:pt>
                <c:pt idx="1510">
                  <c:v>4.8787099999999999</c:v>
                </c:pt>
                <c:pt idx="1511">
                  <c:v>4.8787200000000004</c:v>
                </c:pt>
                <c:pt idx="1512">
                  <c:v>4.8785800000000004</c:v>
                </c:pt>
                <c:pt idx="1513">
                  <c:v>4.8786699999999996</c:v>
                </c:pt>
                <c:pt idx="1514">
                  <c:v>4.8786399999999999</c:v>
                </c:pt>
                <c:pt idx="1515">
                  <c:v>4.8786300000000002</c:v>
                </c:pt>
                <c:pt idx="1516">
                  <c:v>4.8789499999999997</c:v>
                </c:pt>
                <c:pt idx="1517">
                  <c:v>4.8793699999999998</c:v>
                </c:pt>
                <c:pt idx="1518">
                  <c:v>4.8794899999999997</c:v>
                </c:pt>
                <c:pt idx="1519">
                  <c:v>4.8796799999999996</c:v>
                </c:pt>
                <c:pt idx="1520">
                  <c:v>4.8798300000000001</c:v>
                </c:pt>
                <c:pt idx="1521">
                  <c:v>4.8797300000000003</c:v>
                </c:pt>
                <c:pt idx="1522">
                  <c:v>4.8796900000000001</c:v>
                </c:pt>
                <c:pt idx="1523">
                  <c:v>4.8796600000000003</c:v>
                </c:pt>
                <c:pt idx="1524">
                  <c:v>4.8795700000000002</c:v>
                </c:pt>
                <c:pt idx="1525">
                  <c:v>4.8795900000000003</c:v>
                </c:pt>
                <c:pt idx="1526">
                  <c:v>4.8796299999999997</c:v>
                </c:pt>
                <c:pt idx="1527">
                  <c:v>4.8797699999999997</c:v>
                </c:pt>
                <c:pt idx="1528">
                  <c:v>4.8798199999999996</c:v>
                </c:pt>
                <c:pt idx="1529">
                  <c:v>4.8799299999999999</c:v>
                </c:pt>
                <c:pt idx="1530">
                  <c:v>4.8798399999999997</c:v>
                </c:pt>
                <c:pt idx="1531">
                  <c:v>4.8797800000000002</c:v>
                </c:pt>
                <c:pt idx="1532">
                  <c:v>4.8798899999999996</c:v>
                </c:pt>
                <c:pt idx="1533">
                  <c:v>4.87995</c:v>
                </c:pt>
                <c:pt idx="1534">
                  <c:v>4.8798899999999996</c:v>
                </c:pt>
                <c:pt idx="1535">
                  <c:v>4.8798899999999996</c:v>
                </c:pt>
                <c:pt idx="1536">
                  <c:v>4.8798000000000004</c:v>
                </c:pt>
                <c:pt idx="1537">
                  <c:v>4.8793899999999999</c:v>
                </c:pt>
                <c:pt idx="1538">
                  <c:v>4.8791700000000002</c:v>
                </c:pt>
                <c:pt idx="1539">
                  <c:v>4.8789699999999998</c:v>
                </c:pt>
                <c:pt idx="1540">
                  <c:v>4.8787399999999996</c:v>
                </c:pt>
                <c:pt idx="1541">
                  <c:v>4.8785499999999997</c:v>
                </c:pt>
                <c:pt idx="1542">
                  <c:v>4.8785100000000003</c:v>
                </c:pt>
                <c:pt idx="1543">
                  <c:v>4.87845</c:v>
                </c:pt>
                <c:pt idx="1544">
                  <c:v>4.8784200000000002</c:v>
                </c:pt>
                <c:pt idx="1545">
                  <c:v>4.8782800000000002</c:v>
                </c:pt>
                <c:pt idx="1546">
                  <c:v>4.8781800000000004</c:v>
                </c:pt>
                <c:pt idx="1547">
                  <c:v>4.8780799999999997</c:v>
                </c:pt>
                <c:pt idx="1548">
                  <c:v>4.8777799999999996</c:v>
                </c:pt>
                <c:pt idx="1549">
                  <c:v>4.8776099999999998</c:v>
                </c:pt>
                <c:pt idx="1550">
                  <c:v>4.87751</c:v>
                </c:pt>
                <c:pt idx="1551">
                  <c:v>4.8774800000000003</c:v>
                </c:pt>
                <c:pt idx="1552">
                  <c:v>4.8773400000000002</c:v>
                </c:pt>
                <c:pt idx="1553">
                  <c:v>4.8775599999999999</c:v>
                </c:pt>
                <c:pt idx="1554">
                  <c:v>4.8783200000000004</c:v>
                </c:pt>
                <c:pt idx="1555">
                  <c:v>4.8784599999999996</c:v>
                </c:pt>
                <c:pt idx="1556">
                  <c:v>4.8785100000000003</c:v>
                </c:pt>
                <c:pt idx="1557">
                  <c:v>4.8786899999999997</c:v>
                </c:pt>
                <c:pt idx="1558">
                  <c:v>4.8808999999999996</c:v>
                </c:pt>
                <c:pt idx="1559">
                  <c:v>4.8729899999999997</c:v>
                </c:pt>
                <c:pt idx="1560">
                  <c:v>4.84131</c:v>
                </c:pt>
                <c:pt idx="1561">
                  <c:v>4.7905300000000004</c:v>
                </c:pt>
                <c:pt idx="1562">
                  <c:v>4.7317400000000003</c:v>
                </c:pt>
                <c:pt idx="1563">
                  <c:v>4.6855000000000002</c:v>
                </c:pt>
                <c:pt idx="1564">
                  <c:v>4.6671899999999997</c:v>
                </c:pt>
                <c:pt idx="1565">
                  <c:v>4.6776499999999999</c:v>
                </c:pt>
                <c:pt idx="1566">
                  <c:v>4.7042000000000002</c:v>
                </c:pt>
                <c:pt idx="1567">
                  <c:v>4.7385299999999999</c:v>
                </c:pt>
                <c:pt idx="1568">
                  <c:v>4.7711600000000001</c:v>
                </c:pt>
                <c:pt idx="1569">
                  <c:v>4.7955199999999998</c:v>
                </c:pt>
                <c:pt idx="1570">
                  <c:v>4.8091600000000003</c:v>
                </c:pt>
                <c:pt idx="1571">
                  <c:v>4.82219</c:v>
                </c:pt>
                <c:pt idx="1572">
                  <c:v>4.8304099999999996</c:v>
                </c:pt>
                <c:pt idx="1573">
                  <c:v>4.8317699999999997</c:v>
                </c:pt>
                <c:pt idx="1574">
                  <c:v>4.8354799999999996</c:v>
                </c:pt>
                <c:pt idx="1575">
                  <c:v>4.8389100000000003</c:v>
                </c:pt>
                <c:pt idx="1576">
                  <c:v>4.8430799999999996</c:v>
                </c:pt>
                <c:pt idx="1577">
                  <c:v>4.8471399999999996</c:v>
                </c:pt>
                <c:pt idx="1578">
                  <c:v>4.8505799999999999</c:v>
                </c:pt>
                <c:pt idx="1579">
                  <c:v>4.8537600000000003</c:v>
                </c:pt>
                <c:pt idx="1580">
                  <c:v>4.8559599999999996</c:v>
                </c:pt>
                <c:pt idx="1581">
                  <c:v>4.8583100000000004</c:v>
                </c:pt>
                <c:pt idx="1582">
                  <c:v>4.85989</c:v>
                </c:pt>
                <c:pt idx="1583">
                  <c:v>4.8612000000000002</c:v>
                </c:pt>
                <c:pt idx="1584">
                  <c:v>4.86355</c:v>
                </c:pt>
                <c:pt idx="1585">
                  <c:v>4.86578</c:v>
                </c:pt>
                <c:pt idx="1586">
                  <c:v>4.8670200000000001</c:v>
                </c:pt>
                <c:pt idx="1587">
                  <c:v>4.8680199999999996</c:v>
                </c:pt>
                <c:pt idx="1588">
                  <c:v>4.8688700000000003</c:v>
                </c:pt>
                <c:pt idx="1589">
                  <c:v>4.8695500000000003</c:v>
                </c:pt>
                <c:pt idx="1590">
                  <c:v>4.8704700000000001</c:v>
                </c:pt>
                <c:pt idx="1591">
                  <c:v>4.8712499999999999</c:v>
                </c:pt>
                <c:pt idx="1592">
                  <c:v>4.87202</c:v>
                </c:pt>
                <c:pt idx="1593">
                  <c:v>4.87256</c:v>
                </c:pt>
                <c:pt idx="1594">
                  <c:v>4.8730900000000004</c:v>
                </c:pt>
                <c:pt idx="1595">
                  <c:v>4.8736499999999996</c:v>
                </c:pt>
                <c:pt idx="1596">
                  <c:v>4.8740800000000002</c:v>
                </c:pt>
                <c:pt idx="1597">
                  <c:v>4.8742099999999997</c:v>
                </c:pt>
                <c:pt idx="1598">
                  <c:v>4.87432</c:v>
                </c:pt>
                <c:pt idx="1599">
                  <c:v>4.8746600000000004</c:v>
                </c:pt>
                <c:pt idx="1600">
                  <c:v>4.8749599999999997</c:v>
                </c:pt>
                <c:pt idx="1601">
                  <c:v>4.8753399999999996</c:v>
                </c:pt>
                <c:pt idx="1602">
                  <c:v>4.8756500000000003</c:v>
                </c:pt>
                <c:pt idx="1603">
                  <c:v>4.8759699999999997</c:v>
                </c:pt>
                <c:pt idx="1604">
                  <c:v>4.8762999999999996</c:v>
                </c:pt>
                <c:pt idx="1605">
                  <c:v>4.8764399999999997</c:v>
                </c:pt>
                <c:pt idx="1606">
                  <c:v>4.8764000000000003</c:v>
                </c:pt>
                <c:pt idx="1607">
                  <c:v>4.8763100000000001</c:v>
                </c:pt>
                <c:pt idx="1608">
                  <c:v>4.8764500000000002</c:v>
                </c:pt>
                <c:pt idx="1609">
                  <c:v>4.8765599999999996</c:v>
                </c:pt>
                <c:pt idx="1610">
                  <c:v>4.8765999999999998</c:v>
                </c:pt>
                <c:pt idx="1611">
                  <c:v>4.8765999999999998</c:v>
                </c:pt>
                <c:pt idx="1612">
                  <c:v>4.8765000000000001</c:v>
                </c:pt>
                <c:pt idx="1613">
                  <c:v>4.8765299999999998</c:v>
                </c:pt>
                <c:pt idx="1614">
                  <c:v>4.8765999999999998</c:v>
                </c:pt>
                <c:pt idx="1615">
                  <c:v>4.8766999999999996</c:v>
                </c:pt>
                <c:pt idx="1616">
                  <c:v>4.8769499999999999</c:v>
                </c:pt>
                <c:pt idx="1617">
                  <c:v>4.8770300000000004</c:v>
                </c:pt>
                <c:pt idx="1618">
                  <c:v>4.8771599999999999</c:v>
                </c:pt>
                <c:pt idx="1619">
                  <c:v>4.8771500000000003</c:v>
                </c:pt>
                <c:pt idx="1620">
                  <c:v>4.87704</c:v>
                </c:pt>
                <c:pt idx="1621">
                  <c:v>4.8768799999999999</c:v>
                </c:pt>
                <c:pt idx="1622">
                  <c:v>4.8767199999999997</c:v>
                </c:pt>
                <c:pt idx="1623">
                  <c:v>4.8766699999999998</c:v>
                </c:pt>
                <c:pt idx="1624">
                  <c:v>4.8766800000000003</c:v>
                </c:pt>
                <c:pt idx="1625">
                  <c:v>4.8765900000000002</c:v>
                </c:pt>
                <c:pt idx="1626">
                  <c:v>4.87662</c:v>
                </c:pt>
                <c:pt idx="1627">
                  <c:v>4.8765299999999998</c:v>
                </c:pt>
                <c:pt idx="1628">
                  <c:v>4.8764700000000003</c:v>
                </c:pt>
                <c:pt idx="1629">
                  <c:v>4.8765999999999998</c:v>
                </c:pt>
                <c:pt idx="1630">
                  <c:v>4.8765999999999998</c:v>
                </c:pt>
                <c:pt idx="1631">
                  <c:v>4.8767399999999999</c:v>
                </c:pt>
                <c:pt idx="1632">
                  <c:v>4.8768200000000004</c:v>
                </c:pt>
                <c:pt idx="1633">
                  <c:v>4.8768000000000002</c:v>
                </c:pt>
                <c:pt idx="1634">
                  <c:v>4.8767100000000001</c:v>
                </c:pt>
                <c:pt idx="1635">
                  <c:v>4.8765299999999998</c:v>
                </c:pt>
                <c:pt idx="1636">
                  <c:v>4.87643</c:v>
                </c:pt>
                <c:pt idx="1637">
                  <c:v>4.87636</c:v>
                </c:pt>
                <c:pt idx="1638">
                  <c:v>4.8763500000000004</c:v>
                </c:pt>
                <c:pt idx="1639">
                  <c:v>4.8764599999999998</c:v>
                </c:pt>
                <c:pt idx="1640">
                  <c:v>4.8765599999999996</c:v>
                </c:pt>
                <c:pt idx="1641">
                  <c:v>4.8768000000000002</c:v>
                </c:pt>
                <c:pt idx="1642">
                  <c:v>4.8768000000000002</c:v>
                </c:pt>
                <c:pt idx="1643">
                  <c:v>4.8766299999999996</c:v>
                </c:pt>
                <c:pt idx="1644">
                  <c:v>4.8765900000000002</c:v>
                </c:pt>
                <c:pt idx="1645">
                  <c:v>4.8766400000000001</c:v>
                </c:pt>
                <c:pt idx="1646">
                  <c:v>4.8766800000000003</c:v>
                </c:pt>
                <c:pt idx="1647">
                  <c:v>4.8769299999999998</c:v>
                </c:pt>
                <c:pt idx="1648">
                  <c:v>4.87704</c:v>
                </c:pt>
                <c:pt idx="1649">
                  <c:v>4.8770899999999999</c:v>
                </c:pt>
                <c:pt idx="1650">
                  <c:v>4.8771199999999997</c:v>
                </c:pt>
                <c:pt idx="1651">
                  <c:v>4.8769799999999996</c:v>
                </c:pt>
                <c:pt idx="1652">
                  <c:v>4.8769299999999998</c:v>
                </c:pt>
                <c:pt idx="1653">
                  <c:v>4.8769200000000001</c:v>
                </c:pt>
                <c:pt idx="1654">
                  <c:v>4.8768500000000001</c:v>
                </c:pt>
                <c:pt idx="1655">
                  <c:v>4.8768399999999996</c:v>
                </c:pt>
                <c:pt idx="1656">
                  <c:v>4.8769200000000001</c:v>
                </c:pt>
                <c:pt idx="1657">
                  <c:v>4.8768700000000003</c:v>
                </c:pt>
                <c:pt idx="1658">
                  <c:v>4.8769299999999998</c:v>
                </c:pt>
                <c:pt idx="1659">
                  <c:v>4.8768900000000004</c:v>
                </c:pt>
                <c:pt idx="1660">
                  <c:v>4.87683</c:v>
                </c:pt>
                <c:pt idx="1661">
                  <c:v>4.8766100000000003</c:v>
                </c:pt>
                <c:pt idx="1662">
                  <c:v>4.8764099999999999</c:v>
                </c:pt>
                <c:pt idx="1663">
                  <c:v>4.8763500000000004</c:v>
                </c:pt>
                <c:pt idx="1664">
                  <c:v>4.87636</c:v>
                </c:pt>
                <c:pt idx="1665">
                  <c:v>4.8763300000000003</c:v>
                </c:pt>
                <c:pt idx="1666">
                  <c:v>4.87629</c:v>
                </c:pt>
                <c:pt idx="1667">
                  <c:v>4.87622</c:v>
                </c:pt>
                <c:pt idx="1668">
                  <c:v>4.8762699999999999</c:v>
                </c:pt>
                <c:pt idx="1669">
                  <c:v>4.8762800000000004</c:v>
                </c:pt>
                <c:pt idx="1670">
                  <c:v>4.87622</c:v>
                </c:pt>
                <c:pt idx="1671">
                  <c:v>4.8761700000000001</c:v>
                </c:pt>
                <c:pt idx="1672">
                  <c:v>4.8761599999999996</c:v>
                </c:pt>
                <c:pt idx="1673">
                  <c:v>4.8761999999999999</c:v>
                </c:pt>
                <c:pt idx="1674">
                  <c:v>4.8760199999999996</c:v>
                </c:pt>
                <c:pt idx="1675">
                  <c:v>4.8759100000000002</c:v>
                </c:pt>
                <c:pt idx="1676">
                  <c:v>4.8758400000000002</c:v>
                </c:pt>
                <c:pt idx="1677">
                  <c:v>4.87601</c:v>
                </c:pt>
                <c:pt idx="1678">
                  <c:v>4.8758600000000003</c:v>
                </c:pt>
                <c:pt idx="1679">
                  <c:v>4.87547</c:v>
                </c:pt>
                <c:pt idx="1680">
                  <c:v>4.8752800000000001</c:v>
                </c:pt>
                <c:pt idx="1681">
                  <c:v>4.87521</c:v>
                </c:pt>
                <c:pt idx="1682">
                  <c:v>4.8752300000000002</c:v>
                </c:pt>
                <c:pt idx="1683">
                  <c:v>4.8752000000000004</c:v>
                </c:pt>
                <c:pt idx="1684">
                  <c:v>4.8750799999999996</c:v>
                </c:pt>
                <c:pt idx="1685">
                  <c:v>4.87493</c:v>
                </c:pt>
                <c:pt idx="1686">
                  <c:v>4.8748399999999998</c:v>
                </c:pt>
                <c:pt idx="1687">
                  <c:v>4.8745000000000003</c:v>
                </c:pt>
                <c:pt idx="1688">
                  <c:v>4.8746700000000001</c:v>
                </c:pt>
                <c:pt idx="1689">
                  <c:v>4.8749599999999997</c:v>
                </c:pt>
                <c:pt idx="1690">
                  <c:v>4.8749700000000002</c:v>
                </c:pt>
                <c:pt idx="1691">
                  <c:v>4.8749700000000002</c:v>
                </c:pt>
                <c:pt idx="1692">
                  <c:v>4.8749099999999999</c:v>
                </c:pt>
                <c:pt idx="1693">
                  <c:v>4.8747699999999998</c:v>
                </c:pt>
                <c:pt idx="1694">
                  <c:v>4.87493</c:v>
                </c:pt>
                <c:pt idx="1695">
                  <c:v>4.8751100000000003</c:v>
                </c:pt>
                <c:pt idx="1696">
                  <c:v>4.8751899999999999</c:v>
                </c:pt>
                <c:pt idx="1697">
                  <c:v>4.8752199999999997</c:v>
                </c:pt>
                <c:pt idx="1698">
                  <c:v>4.87547</c:v>
                </c:pt>
                <c:pt idx="1699">
                  <c:v>4.8759600000000001</c:v>
                </c:pt>
                <c:pt idx="1700">
                  <c:v>4.8762100000000004</c:v>
                </c:pt>
                <c:pt idx="1701">
                  <c:v>4.8761599999999996</c:v>
                </c:pt>
                <c:pt idx="1702">
                  <c:v>4.8758699999999999</c:v>
                </c:pt>
                <c:pt idx="1703">
                  <c:v>4.8759899999999998</c:v>
                </c:pt>
                <c:pt idx="1704">
                  <c:v>4.8764000000000003</c:v>
                </c:pt>
                <c:pt idx="1705">
                  <c:v>4.8770699999999998</c:v>
                </c:pt>
                <c:pt idx="1706">
                  <c:v>4.8777499999999998</c:v>
                </c:pt>
                <c:pt idx="1707">
                  <c:v>4.8784299999999998</c:v>
                </c:pt>
                <c:pt idx="1708">
                  <c:v>4.8777900000000001</c:v>
                </c:pt>
                <c:pt idx="1709">
                  <c:v>4.8646500000000001</c:v>
                </c:pt>
                <c:pt idx="1710">
                  <c:v>4.8355600000000001</c:v>
                </c:pt>
                <c:pt idx="1711">
                  <c:v>4.7862799999999996</c:v>
                </c:pt>
                <c:pt idx="1712">
                  <c:v>4.7301599999999997</c:v>
                </c:pt>
                <c:pt idx="1713">
                  <c:v>4.6943299999999999</c:v>
                </c:pt>
                <c:pt idx="1714">
                  <c:v>4.6831199999999997</c:v>
                </c:pt>
                <c:pt idx="1715">
                  <c:v>4.6935700000000002</c:v>
                </c:pt>
                <c:pt idx="1716">
                  <c:v>4.7258100000000001</c:v>
                </c:pt>
                <c:pt idx="1717">
                  <c:v>4.7572999999999999</c:v>
                </c:pt>
                <c:pt idx="1718">
                  <c:v>4.7807899999999997</c:v>
                </c:pt>
                <c:pt idx="1719">
                  <c:v>4.8016100000000002</c:v>
                </c:pt>
                <c:pt idx="1720">
                  <c:v>4.8155900000000003</c:v>
                </c:pt>
                <c:pt idx="1721">
                  <c:v>4.8242799999999999</c:v>
                </c:pt>
                <c:pt idx="1722">
                  <c:v>4.8297299999999996</c:v>
                </c:pt>
                <c:pt idx="1723">
                  <c:v>4.8342799999999997</c:v>
                </c:pt>
                <c:pt idx="1724">
                  <c:v>4.8387500000000001</c:v>
                </c:pt>
                <c:pt idx="1725">
                  <c:v>4.8425099999999999</c:v>
                </c:pt>
                <c:pt idx="1726">
                  <c:v>4.84558</c:v>
                </c:pt>
                <c:pt idx="1727">
                  <c:v>4.8480100000000004</c:v>
                </c:pt>
                <c:pt idx="1728">
                  <c:v>4.8504199999999997</c:v>
                </c:pt>
                <c:pt idx="1729">
                  <c:v>4.8528099999999998</c:v>
                </c:pt>
                <c:pt idx="1730">
                  <c:v>4.8551000000000002</c:v>
                </c:pt>
                <c:pt idx="1731">
                  <c:v>4.8571499999999999</c:v>
                </c:pt>
                <c:pt idx="1732">
                  <c:v>4.8598600000000003</c:v>
                </c:pt>
                <c:pt idx="1733">
                  <c:v>4.8620200000000002</c:v>
                </c:pt>
                <c:pt idx="1734">
                  <c:v>4.8636600000000003</c:v>
                </c:pt>
                <c:pt idx="1735">
                  <c:v>4.8649699999999996</c:v>
                </c:pt>
                <c:pt idx="1736">
                  <c:v>4.8662099999999997</c:v>
                </c:pt>
                <c:pt idx="1737">
                  <c:v>4.8671300000000004</c:v>
                </c:pt>
                <c:pt idx="1738">
                  <c:v>4.8678699999999999</c:v>
                </c:pt>
                <c:pt idx="1739">
                  <c:v>4.8689600000000004</c:v>
                </c:pt>
                <c:pt idx="1740">
                  <c:v>4.87005</c:v>
                </c:pt>
                <c:pt idx="1741">
                  <c:v>4.8708299999999998</c:v>
                </c:pt>
                <c:pt idx="1742">
                  <c:v>4.8715900000000003</c:v>
                </c:pt>
                <c:pt idx="1743">
                  <c:v>4.8722700000000003</c:v>
                </c:pt>
                <c:pt idx="1744">
                  <c:v>4.87277</c:v>
                </c:pt>
                <c:pt idx="1745">
                  <c:v>4.8731</c:v>
                </c:pt>
                <c:pt idx="1746">
                  <c:v>4.8732699999999998</c:v>
                </c:pt>
                <c:pt idx="1747">
                  <c:v>4.8734299999999999</c:v>
                </c:pt>
                <c:pt idx="1748">
                  <c:v>4.8736800000000002</c:v>
                </c:pt>
                <c:pt idx="1749">
                  <c:v>4.8738400000000004</c:v>
                </c:pt>
                <c:pt idx="1750">
                  <c:v>4.8739800000000004</c:v>
                </c:pt>
                <c:pt idx="1751">
                  <c:v>4.8740699999999997</c:v>
                </c:pt>
                <c:pt idx="1752">
                  <c:v>4.8743400000000001</c:v>
                </c:pt>
                <c:pt idx="1753">
                  <c:v>4.8744800000000001</c:v>
                </c:pt>
                <c:pt idx="1754">
                  <c:v>4.8746099999999997</c:v>
                </c:pt>
                <c:pt idx="1755">
                  <c:v>4.8746</c:v>
                </c:pt>
                <c:pt idx="1756">
                  <c:v>4.8748399999999998</c:v>
                </c:pt>
                <c:pt idx="1757">
                  <c:v>4.8751199999999999</c:v>
                </c:pt>
                <c:pt idx="1758">
                  <c:v>4.8751699999999998</c:v>
                </c:pt>
                <c:pt idx="1759">
                  <c:v>4.8750099999999996</c:v>
                </c:pt>
                <c:pt idx="1760">
                  <c:v>4.8748800000000001</c:v>
                </c:pt>
                <c:pt idx="1761">
                  <c:v>4.8748500000000003</c:v>
                </c:pt>
                <c:pt idx="1762">
                  <c:v>4.8747800000000003</c:v>
                </c:pt>
                <c:pt idx="1763">
                  <c:v>4.8747999999999996</c:v>
                </c:pt>
                <c:pt idx="1764">
                  <c:v>4.8748399999999998</c:v>
                </c:pt>
                <c:pt idx="1765">
                  <c:v>4.8749900000000004</c:v>
                </c:pt>
                <c:pt idx="1766">
                  <c:v>4.87521</c:v>
                </c:pt>
                <c:pt idx="1767">
                  <c:v>4.8753500000000001</c:v>
                </c:pt>
                <c:pt idx="1768">
                  <c:v>4.87547</c:v>
                </c:pt>
                <c:pt idx="1769">
                  <c:v>4.8755699999999997</c:v>
                </c:pt>
                <c:pt idx="1770">
                  <c:v>4.8753700000000002</c:v>
                </c:pt>
                <c:pt idx="1771">
                  <c:v>4.87521</c:v>
                </c:pt>
                <c:pt idx="1772">
                  <c:v>4.8750799999999996</c:v>
                </c:pt>
                <c:pt idx="1773">
                  <c:v>4.8751600000000002</c:v>
                </c:pt>
                <c:pt idx="1774">
                  <c:v>4.8751699999999998</c:v>
                </c:pt>
                <c:pt idx="1775">
                  <c:v>4.8751699999999998</c:v>
                </c:pt>
                <c:pt idx="1776">
                  <c:v>4.87486</c:v>
                </c:pt>
                <c:pt idx="1777">
                  <c:v>4.87446</c:v>
                </c:pt>
                <c:pt idx="1778">
                  <c:v>4.8742700000000001</c:v>
                </c:pt>
                <c:pt idx="1779">
                  <c:v>4.8741899999999996</c:v>
                </c:pt>
                <c:pt idx="1780">
                  <c:v>4.8744399999999999</c:v>
                </c:pt>
                <c:pt idx="1781">
                  <c:v>4.8746999999999998</c:v>
                </c:pt>
                <c:pt idx="1782">
                  <c:v>4.8745799999999999</c:v>
                </c:pt>
                <c:pt idx="1783">
                  <c:v>4.8746900000000002</c:v>
                </c:pt>
                <c:pt idx="1784">
                  <c:v>4.8746</c:v>
                </c:pt>
                <c:pt idx="1785">
                  <c:v>4.8745799999999999</c:v>
                </c:pt>
                <c:pt idx="1786">
                  <c:v>4.8744399999999999</c:v>
                </c:pt>
                <c:pt idx="1787">
                  <c:v>4.8741700000000003</c:v>
                </c:pt>
                <c:pt idx="1788">
                  <c:v>4.8740300000000003</c:v>
                </c:pt>
                <c:pt idx="1789">
                  <c:v>4.8739800000000004</c:v>
                </c:pt>
                <c:pt idx="1790">
                  <c:v>4.87425</c:v>
                </c:pt>
                <c:pt idx="1791">
                  <c:v>4.8743600000000002</c:v>
                </c:pt>
                <c:pt idx="1792">
                  <c:v>4.8744199999999998</c:v>
                </c:pt>
                <c:pt idx="1793">
                  <c:v>4.8744300000000003</c:v>
                </c:pt>
                <c:pt idx="1794">
                  <c:v>4.8744300000000003</c:v>
                </c:pt>
                <c:pt idx="1795">
                  <c:v>4.8744199999999998</c:v>
                </c:pt>
                <c:pt idx="1796">
                  <c:v>4.8745900000000004</c:v>
                </c:pt>
                <c:pt idx="1797">
                  <c:v>4.8748199999999997</c:v>
                </c:pt>
                <c:pt idx="1798">
                  <c:v>4.8746400000000003</c:v>
                </c:pt>
                <c:pt idx="1799">
                  <c:v>4.87439</c:v>
                </c:pt>
                <c:pt idx="1800">
                  <c:v>4.8742599999999996</c:v>
                </c:pt>
                <c:pt idx="1801">
                  <c:v>4.8744199999999998</c:v>
                </c:pt>
                <c:pt idx="1802">
                  <c:v>4.8743999999999996</c:v>
                </c:pt>
                <c:pt idx="1803">
                  <c:v>4.8742700000000001</c:v>
                </c:pt>
                <c:pt idx="1804">
                  <c:v>4.8744100000000001</c:v>
                </c:pt>
                <c:pt idx="1805">
                  <c:v>4.8743299999999996</c:v>
                </c:pt>
                <c:pt idx="1806">
                  <c:v>4.8742099999999997</c:v>
                </c:pt>
                <c:pt idx="1807">
                  <c:v>4.8740899999999998</c:v>
                </c:pt>
                <c:pt idx="1808">
                  <c:v>4.8739800000000004</c:v>
                </c:pt>
                <c:pt idx="1809">
                  <c:v>4.8738099999999998</c:v>
                </c:pt>
                <c:pt idx="1810">
                  <c:v>4.8736499999999996</c:v>
                </c:pt>
                <c:pt idx="1811">
                  <c:v>4.8736300000000004</c:v>
                </c:pt>
                <c:pt idx="1812">
                  <c:v>4.8736699999999997</c:v>
                </c:pt>
                <c:pt idx="1813">
                  <c:v>4.8736800000000002</c:v>
                </c:pt>
                <c:pt idx="1814">
                  <c:v>4.8737500000000002</c:v>
                </c:pt>
                <c:pt idx="1815">
                  <c:v>4.8737300000000001</c:v>
                </c:pt>
                <c:pt idx="1816">
                  <c:v>4.8737199999999996</c:v>
                </c:pt>
                <c:pt idx="1817">
                  <c:v>4.8738299999999999</c:v>
                </c:pt>
                <c:pt idx="1818">
                  <c:v>4.8740699999999997</c:v>
                </c:pt>
                <c:pt idx="1819">
                  <c:v>4.8742299999999998</c:v>
                </c:pt>
                <c:pt idx="1820">
                  <c:v>4.8741399999999997</c:v>
                </c:pt>
                <c:pt idx="1821">
                  <c:v>4.8740800000000002</c:v>
                </c:pt>
                <c:pt idx="1822">
                  <c:v>4.8739600000000003</c:v>
                </c:pt>
                <c:pt idx="1823">
                  <c:v>4.8738700000000001</c:v>
                </c:pt>
                <c:pt idx="1824">
                  <c:v>4.8739999999999997</c:v>
                </c:pt>
                <c:pt idx="1825">
                  <c:v>4.8741500000000002</c:v>
                </c:pt>
                <c:pt idx="1826">
                  <c:v>4.87432</c:v>
                </c:pt>
                <c:pt idx="1827">
                  <c:v>4.8744699999999996</c:v>
                </c:pt>
                <c:pt idx="1828">
                  <c:v>4.8746900000000002</c:v>
                </c:pt>
                <c:pt idx="1829">
                  <c:v>4.87479</c:v>
                </c:pt>
                <c:pt idx="1830">
                  <c:v>4.8748100000000001</c:v>
                </c:pt>
                <c:pt idx="1831">
                  <c:v>4.8747800000000003</c:v>
                </c:pt>
                <c:pt idx="1832">
                  <c:v>4.8746299999999998</c:v>
                </c:pt>
                <c:pt idx="1833">
                  <c:v>4.8744100000000001</c:v>
                </c:pt>
                <c:pt idx="1834">
                  <c:v>4.8744100000000001</c:v>
                </c:pt>
                <c:pt idx="1835">
                  <c:v>4.8744199999999998</c:v>
                </c:pt>
                <c:pt idx="1836">
                  <c:v>4.8743600000000002</c:v>
                </c:pt>
                <c:pt idx="1837">
                  <c:v>4.8743100000000004</c:v>
                </c:pt>
                <c:pt idx="1838">
                  <c:v>4.8741399999999997</c:v>
                </c:pt>
                <c:pt idx="1839">
                  <c:v>4.8740899999999998</c:v>
                </c:pt>
                <c:pt idx="1840">
                  <c:v>4.8740699999999997</c:v>
                </c:pt>
                <c:pt idx="1841">
                  <c:v>4.8741399999999997</c:v>
                </c:pt>
                <c:pt idx="1842">
                  <c:v>4.8742000000000001</c:v>
                </c:pt>
                <c:pt idx="1843">
                  <c:v>4.87432</c:v>
                </c:pt>
                <c:pt idx="1844">
                  <c:v>4.8741399999999997</c:v>
                </c:pt>
                <c:pt idx="1845">
                  <c:v>4.8739999999999997</c:v>
                </c:pt>
                <c:pt idx="1846">
                  <c:v>4.8738900000000003</c:v>
                </c:pt>
                <c:pt idx="1847">
                  <c:v>4.8738799999999998</c:v>
                </c:pt>
                <c:pt idx="1848">
                  <c:v>4.8738099999999998</c:v>
                </c:pt>
                <c:pt idx="1849">
                  <c:v>4.8738900000000003</c:v>
                </c:pt>
                <c:pt idx="1850">
                  <c:v>4.8739299999999997</c:v>
                </c:pt>
                <c:pt idx="1851">
                  <c:v>4.8738000000000001</c:v>
                </c:pt>
                <c:pt idx="1852">
                  <c:v>4.8737500000000002</c:v>
                </c:pt>
                <c:pt idx="1853">
                  <c:v>4.8736899999999999</c:v>
                </c:pt>
                <c:pt idx="1854">
                  <c:v>4.87371</c:v>
                </c:pt>
                <c:pt idx="1855">
                  <c:v>4.8735400000000002</c:v>
                </c:pt>
                <c:pt idx="1856">
                  <c:v>4.8733000000000004</c:v>
                </c:pt>
                <c:pt idx="1857">
                  <c:v>4.8732800000000003</c:v>
                </c:pt>
                <c:pt idx="1858">
                  <c:v>4.8742999999999999</c:v>
                </c:pt>
                <c:pt idx="1859">
                  <c:v>4.8705299999999996</c:v>
                </c:pt>
                <c:pt idx="1860">
                  <c:v>4.84856</c:v>
                </c:pt>
                <c:pt idx="1861">
                  <c:v>4.8084199999999999</c:v>
                </c:pt>
                <c:pt idx="1862">
                  <c:v>4.7613700000000003</c:v>
                </c:pt>
                <c:pt idx="1863">
                  <c:v>4.7184999999999997</c:v>
                </c:pt>
                <c:pt idx="1864">
                  <c:v>4.69916</c:v>
                </c:pt>
                <c:pt idx="1865">
                  <c:v>4.7050299999999998</c:v>
                </c:pt>
                <c:pt idx="1866">
                  <c:v>4.7255000000000003</c:v>
                </c:pt>
                <c:pt idx="1867">
                  <c:v>4.7530900000000003</c:v>
                </c:pt>
                <c:pt idx="1868">
                  <c:v>4.77752</c:v>
                </c:pt>
                <c:pt idx="1869">
                  <c:v>4.7999400000000003</c:v>
                </c:pt>
                <c:pt idx="1870">
                  <c:v>4.81609</c:v>
                </c:pt>
                <c:pt idx="1871">
                  <c:v>4.8276899999999996</c:v>
                </c:pt>
                <c:pt idx="1872">
                  <c:v>4.8335800000000004</c:v>
                </c:pt>
                <c:pt idx="1873">
                  <c:v>4.83751</c:v>
                </c:pt>
                <c:pt idx="1874">
                  <c:v>4.8411</c:v>
                </c:pt>
                <c:pt idx="1875">
                  <c:v>4.8441900000000002</c:v>
                </c:pt>
                <c:pt idx="1876">
                  <c:v>4.8466800000000001</c:v>
                </c:pt>
                <c:pt idx="1877">
                  <c:v>4.8484600000000002</c:v>
                </c:pt>
                <c:pt idx="1878">
                  <c:v>4.8504800000000001</c:v>
                </c:pt>
                <c:pt idx="1879">
                  <c:v>4.8524500000000002</c:v>
                </c:pt>
                <c:pt idx="1880">
                  <c:v>4.85419</c:v>
                </c:pt>
                <c:pt idx="1881">
                  <c:v>4.8563999999999998</c:v>
                </c:pt>
                <c:pt idx="1882">
                  <c:v>4.8585099999999999</c:v>
                </c:pt>
                <c:pt idx="1883">
                  <c:v>4.8602800000000004</c:v>
                </c:pt>
                <c:pt idx="1884">
                  <c:v>4.86165</c:v>
                </c:pt>
                <c:pt idx="1885">
                  <c:v>4.8623799999999999</c:v>
                </c:pt>
                <c:pt idx="1886">
                  <c:v>4.8633699999999997</c:v>
                </c:pt>
                <c:pt idx="1887">
                  <c:v>4.8642500000000002</c:v>
                </c:pt>
                <c:pt idx="1888">
                  <c:v>4.8650799999999998</c:v>
                </c:pt>
                <c:pt idx="1889">
                  <c:v>4.8659600000000003</c:v>
                </c:pt>
                <c:pt idx="1890">
                  <c:v>4.8667899999999999</c:v>
                </c:pt>
                <c:pt idx="1891">
                  <c:v>4.8675300000000004</c:v>
                </c:pt>
                <c:pt idx="1892">
                  <c:v>4.8685900000000002</c:v>
                </c:pt>
                <c:pt idx="1893">
                  <c:v>4.8693999999999997</c:v>
                </c:pt>
                <c:pt idx="1894">
                  <c:v>4.8698699999999997</c:v>
                </c:pt>
                <c:pt idx="1895">
                  <c:v>4.8703000000000003</c:v>
                </c:pt>
                <c:pt idx="1896">
                  <c:v>4.8705699999999998</c:v>
                </c:pt>
                <c:pt idx="1897">
                  <c:v>4.8708600000000004</c:v>
                </c:pt>
                <c:pt idx="1898">
                  <c:v>4.8710199999999997</c:v>
                </c:pt>
                <c:pt idx="1899">
                  <c:v>4.8711799999999998</c:v>
                </c:pt>
                <c:pt idx="1900">
                  <c:v>4.8714300000000001</c:v>
                </c:pt>
                <c:pt idx="1901">
                  <c:v>4.8718500000000002</c:v>
                </c:pt>
                <c:pt idx="1902">
                  <c:v>4.8722099999999999</c:v>
                </c:pt>
                <c:pt idx="1903">
                  <c:v>4.8724800000000004</c:v>
                </c:pt>
                <c:pt idx="1904">
                  <c:v>4.8726200000000004</c:v>
                </c:pt>
                <c:pt idx="1905">
                  <c:v>4.8726200000000004</c:v>
                </c:pt>
                <c:pt idx="1906">
                  <c:v>4.8724800000000004</c:v>
                </c:pt>
                <c:pt idx="1907">
                  <c:v>4.8723299999999998</c:v>
                </c:pt>
                <c:pt idx="1908">
                  <c:v>4.8724600000000002</c:v>
                </c:pt>
                <c:pt idx="1909">
                  <c:v>4.8725500000000004</c:v>
                </c:pt>
                <c:pt idx="1910">
                  <c:v>4.8731099999999996</c:v>
                </c:pt>
                <c:pt idx="1911">
                  <c:v>4.8734200000000003</c:v>
                </c:pt>
                <c:pt idx="1912">
                  <c:v>4.8733399999999998</c:v>
                </c:pt>
                <c:pt idx="1913">
                  <c:v>4.8734700000000002</c:v>
                </c:pt>
                <c:pt idx="1914">
                  <c:v>4.8738900000000003</c:v>
                </c:pt>
                <c:pt idx="1915">
                  <c:v>4.8742700000000001</c:v>
                </c:pt>
                <c:pt idx="1916">
                  <c:v>4.8740500000000004</c:v>
                </c:pt>
                <c:pt idx="1917">
                  <c:v>4.8739999999999997</c:v>
                </c:pt>
                <c:pt idx="1918">
                  <c:v>4.87378</c:v>
                </c:pt>
                <c:pt idx="1919">
                  <c:v>4.8741199999999996</c:v>
                </c:pt>
                <c:pt idx="1920">
                  <c:v>4.8737300000000001</c:v>
                </c:pt>
                <c:pt idx="1921">
                  <c:v>4.8737199999999996</c:v>
                </c:pt>
                <c:pt idx="1922">
                  <c:v>4.8740100000000002</c:v>
                </c:pt>
                <c:pt idx="1923">
                  <c:v>4.8738700000000001</c:v>
                </c:pt>
                <c:pt idx="1924">
                  <c:v>4.8741899999999996</c:v>
                </c:pt>
                <c:pt idx="1925">
                  <c:v>4.8741300000000001</c:v>
                </c:pt>
                <c:pt idx="1926">
                  <c:v>4.8739600000000003</c:v>
                </c:pt>
                <c:pt idx="1927">
                  <c:v>4.8736100000000002</c:v>
                </c:pt>
                <c:pt idx="1928">
                  <c:v>4.8731</c:v>
                </c:pt>
                <c:pt idx="1929">
                  <c:v>4.8729300000000002</c:v>
                </c:pt>
                <c:pt idx="1930">
                  <c:v>4.8728300000000004</c:v>
                </c:pt>
                <c:pt idx="1931">
                  <c:v>4.8727400000000003</c:v>
                </c:pt>
                <c:pt idx="1932">
                  <c:v>4.87256</c:v>
                </c:pt>
                <c:pt idx="1933">
                  <c:v>4.8725199999999997</c:v>
                </c:pt>
                <c:pt idx="1934">
                  <c:v>4.8722200000000004</c:v>
                </c:pt>
                <c:pt idx="1935">
                  <c:v>4.8722000000000003</c:v>
                </c:pt>
                <c:pt idx="1936">
                  <c:v>4.8722899999999996</c:v>
                </c:pt>
                <c:pt idx="1937">
                  <c:v>4.8722099999999999</c:v>
                </c:pt>
                <c:pt idx="1938">
                  <c:v>4.8719400000000004</c:v>
                </c:pt>
                <c:pt idx="1939">
                  <c:v>4.8716400000000002</c:v>
                </c:pt>
                <c:pt idx="1940">
                  <c:v>4.8715000000000002</c:v>
                </c:pt>
                <c:pt idx="1941">
                  <c:v>4.8713199999999999</c:v>
                </c:pt>
                <c:pt idx="1942">
                  <c:v>4.8713499999999996</c:v>
                </c:pt>
                <c:pt idx="1943">
                  <c:v>4.8713899999999999</c:v>
                </c:pt>
                <c:pt idx="1944">
                  <c:v>4.8713800000000003</c:v>
                </c:pt>
                <c:pt idx="1945">
                  <c:v>4.8714700000000004</c:v>
                </c:pt>
                <c:pt idx="1946">
                  <c:v>4.8714500000000003</c:v>
                </c:pt>
                <c:pt idx="1947">
                  <c:v>4.8716299999999997</c:v>
                </c:pt>
                <c:pt idx="1948">
                  <c:v>4.8719200000000003</c:v>
                </c:pt>
                <c:pt idx="1949">
                  <c:v>4.8723099999999997</c:v>
                </c:pt>
                <c:pt idx="1950">
                  <c:v>4.8726700000000003</c:v>
                </c:pt>
                <c:pt idx="1951">
                  <c:v>4.87296</c:v>
                </c:pt>
                <c:pt idx="1952">
                  <c:v>4.8729199999999997</c:v>
                </c:pt>
                <c:pt idx="1953">
                  <c:v>4.8730099999999998</c:v>
                </c:pt>
                <c:pt idx="1954">
                  <c:v>4.8731400000000002</c:v>
                </c:pt>
                <c:pt idx="1955">
                  <c:v>4.8735099999999996</c:v>
                </c:pt>
                <c:pt idx="1956">
                  <c:v>4.87392</c:v>
                </c:pt>
                <c:pt idx="1957">
                  <c:v>4.8742099999999997</c:v>
                </c:pt>
                <c:pt idx="1958">
                  <c:v>4.8739100000000004</c:v>
                </c:pt>
                <c:pt idx="1959">
                  <c:v>4.8734400000000004</c:v>
                </c:pt>
                <c:pt idx="1960">
                  <c:v>4.8734900000000003</c:v>
                </c:pt>
                <c:pt idx="1961">
                  <c:v>4.87364</c:v>
                </c:pt>
                <c:pt idx="1962">
                  <c:v>4.8741300000000001</c:v>
                </c:pt>
                <c:pt idx="1963">
                  <c:v>4.8743800000000004</c:v>
                </c:pt>
                <c:pt idx="1964">
                  <c:v>4.8746400000000003</c:v>
                </c:pt>
                <c:pt idx="1965">
                  <c:v>4.8749799999999999</c:v>
                </c:pt>
                <c:pt idx="1966">
                  <c:v>4.8745900000000004</c:v>
                </c:pt>
                <c:pt idx="1967">
                  <c:v>4.8739999999999997</c:v>
                </c:pt>
                <c:pt idx="1968">
                  <c:v>4.8740100000000002</c:v>
                </c:pt>
                <c:pt idx="1969">
                  <c:v>4.8735400000000002</c:v>
                </c:pt>
                <c:pt idx="1970">
                  <c:v>4.8734000000000002</c:v>
                </c:pt>
                <c:pt idx="1971">
                  <c:v>4.8735200000000001</c:v>
                </c:pt>
                <c:pt idx="1972">
                  <c:v>4.87357</c:v>
                </c:pt>
                <c:pt idx="1973">
                  <c:v>4.8738200000000003</c:v>
                </c:pt>
                <c:pt idx="1974">
                  <c:v>4.8739400000000002</c:v>
                </c:pt>
                <c:pt idx="1975">
                  <c:v>4.8741000000000003</c:v>
                </c:pt>
                <c:pt idx="1976">
                  <c:v>4.8742099999999997</c:v>
                </c:pt>
                <c:pt idx="1977">
                  <c:v>4.8745000000000003</c:v>
                </c:pt>
                <c:pt idx="1978">
                  <c:v>4.8744300000000003</c:v>
                </c:pt>
                <c:pt idx="1979">
                  <c:v>4.8742099999999997</c:v>
                </c:pt>
                <c:pt idx="1980">
                  <c:v>4.8739100000000004</c:v>
                </c:pt>
                <c:pt idx="1981">
                  <c:v>4.8736699999999997</c:v>
                </c:pt>
                <c:pt idx="1982">
                  <c:v>4.8735299999999997</c:v>
                </c:pt>
                <c:pt idx="1983">
                  <c:v>4.87331</c:v>
                </c:pt>
                <c:pt idx="1984">
                  <c:v>4.8731600000000004</c:v>
                </c:pt>
                <c:pt idx="1985">
                  <c:v>4.8731</c:v>
                </c:pt>
                <c:pt idx="1986">
                  <c:v>4.8731099999999996</c:v>
                </c:pt>
                <c:pt idx="1987">
                  <c:v>4.8732300000000004</c:v>
                </c:pt>
                <c:pt idx="1988">
                  <c:v>4.8734099999999998</c:v>
                </c:pt>
                <c:pt idx="1989">
                  <c:v>4.87331</c:v>
                </c:pt>
                <c:pt idx="1990">
                  <c:v>4.8733500000000003</c:v>
                </c:pt>
                <c:pt idx="1991">
                  <c:v>4.8733199999999997</c:v>
                </c:pt>
                <c:pt idx="1992">
                  <c:v>4.8732300000000004</c:v>
                </c:pt>
                <c:pt idx="1993">
                  <c:v>4.8730200000000004</c:v>
                </c:pt>
                <c:pt idx="1994">
                  <c:v>4.8729699999999996</c:v>
                </c:pt>
                <c:pt idx="1995">
                  <c:v>4.8728899999999999</c:v>
                </c:pt>
                <c:pt idx="1996">
                  <c:v>4.8731</c:v>
                </c:pt>
                <c:pt idx="1997">
                  <c:v>4.8731400000000002</c:v>
                </c:pt>
                <c:pt idx="1998">
                  <c:v>4.8729899999999997</c:v>
                </c:pt>
                <c:pt idx="1999">
                  <c:v>4.8729300000000002</c:v>
                </c:pt>
                <c:pt idx="2000">
                  <c:v>4.8728999999999996</c:v>
                </c:pt>
                <c:pt idx="2001">
                  <c:v>4.8726799999999999</c:v>
                </c:pt>
                <c:pt idx="2002">
                  <c:v>4.8725100000000001</c:v>
                </c:pt>
                <c:pt idx="2003">
                  <c:v>4.87256</c:v>
                </c:pt>
                <c:pt idx="2004">
                  <c:v>4.8726099999999999</c:v>
                </c:pt>
                <c:pt idx="2005">
                  <c:v>4.8727099999999997</c:v>
                </c:pt>
                <c:pt idx="2006">
                  <c:v>4.8727900000000002</c:v>
                </c:pt>
              </c:numCache>
            </c:numRef>
          </c:yVal>
          <c:smooth val="1"/>
          <c:extLst>
            <c:ext xmlns:c16="http://schemas.microsoft.com/office/drawing/2014/chart" uri="{C3380CC4-5D6E-409C-BE32-E72D297353CC}">
              <c16:uniqueId val="{00000000-7D5A-4BC1-9862-6C35040A5A92}"/>
            </c:ext>
          </c:extLst>
        </c:ser>
        <c:ser>
          <c:idx val="1"/>
          <c:order val="1"/>
          <c:spPr>
            <a:ln w="19050" cap="rnd">
              <a:solidFill>
                <a:srgbClr val="FF0000"/>
              </a:solidFill>
              <a:round/>
            </a:ln>
            <a:effectLst/>
          </c:spPr>
          <c:marker>
            <c:symbol val="none"/>
          </c:marker>
          <c:dPt>
            <c:idx val="74"/>
            <c:marker>
              <c:symbol val="none"/>
            </c:marker>
            <c:bubble3D val="0"/>
            <c:extLst>
              <c:ext xmlns:c16="http://schemas.microsoft.com/office/drawing/2014/chart" uri="{C3380CC4-5D6E-409C-BE32-E72D297353CC}">
                <c16:uniqueId val="{00000001-7D5A-4BC1-9862-6C35040A5A92}"/>
              </c:ext>
            </c:extLst>
          </c:dPt>
          <c:xVal>
            <c:numRef>
              <c:f>'F:\AMDTP\[AMP.csv]AMP'!$C$2:$C$336</c:f>
              <c:numCache>
                <c:formatCode>General</c:formatCode>
                <c:ptCount val="335"/>
                <c:pt idx="0">
                  <c:v>8.3333000000000004E-2</c:v>
                </c:pt>
                <c:pt idx="1">
                  <c:v>0.18338299999999999</c:v>
                </c:pt>
                <c:pt idx="2">
                  <c:v>0.28343299999999999</c:v>
                </c:pt>
                <c:pt idx="3">
                  <c:v>0.38348300000000002</c:v>
                </c:pt>
                <c:pt idx="4">
                  <c:v>0.48353299999999999</c:v>
                </c:pt>
                <c:pt idx="5">
                  <c:v>0.58358299999999996</c:v>
                </c:pt>
                <c:pt idx="6">
                  <c:v>0.68363300000000005</c:v>
                </c:pt>
                <c:pt idx="7">
                  <c:v>0.78368300000000002</c:v>
                </c:pt>
                <c:pt idx="8">
                  <c:v>0.88373299999999999</c:v>
                </c:pt>
                <c:pt idx="9">
                  <c:v>0.98378200000000005</c:v>
                </c:pt>
                <c:pt idx="10">
                  <c:v>1.0838319999999999</c:v>
                </c:pt>
                <c:pt idx="11">
                  <c:v>1.1838820000000001</c:v>
                </c:pt>
                <c:pt idx="12">
                  <c:v>1.2839320000000001</c:v>
                </c:pt>
                <c:pt idx="13">
                  <c:v>1.383982</c:v>
                </c:pt>
                <c:pt idx="14">
                  <c:v>1.484032</c:v>
                </c:pt>
                <c:pt idx="15">
                  <c:v>1.584082</c:v>
                </c:pt>
                <c:pt idx="16">
                  <c:v>1.684132</c:v>
                </c:pt>
                <c:pt idx="17">
                  <c:v>1.7841819999999999</c:v>
                </c:pt>
                <c:pt idx="18">
                  <c:v>1.8842319999999999</c:v>
                </c:pt>
                <c:pt idx="19">
                  <c:v>1.984281</c:v>
                </c:pt>
                <c:pt idx="20">
                  <c:v>2.0843310000000002</c:v>
                </c:pt>
                <c:pt idx="21">
                  <c:v>2.1843810000000001</c:v>
                </c:pt>
                <c:pt idx="22">
                  <c:v>2.2844310000000001</c:v>
                </c:pt>
                <c:pt idx="23">
                  <c:v>2.3844810000000001</c:v>
                </c:pt>
                <c:pt idx="24">
                  <c:v>2.484531</c:v>
                </c:pt>
                <c:pt idx="25">
                  <c:v>2.584581</c:v>
                </c:pt>
                <c:pt idx="26">
                  <c:v>2.684631</c:v>
                </c:pt>
                <c:pt idx="27">
                  <c:v>2.784681</c:v>
                </c:pt>
                <c:pt idx="28">
                  <c:v>2.8847309999999999</c:v>
                </c:pt>
                <c:pt idx="29">
                  <c:v>2.9847800000000002</c:v>
                </c:pt>
                <c:pt idx="30">
                  <c:v>3.0848300000000002</c:v>
                </c:pt>
                <c:pt idx="31">
                  <c:v>3.1848800000000002</c:v>
                </c:pt>
                <c:pt idx="32">
                  <c:v>3.2849300000000001</c:v>
                </c:pt>
                <c:pt idx="33">
                  <c:v>3.3849800000000001</c:v>
                </c:pt>
                <c:pt idx="34">
                  <c:v>3.4850300000000001</c:v>
                </c:pt>
                <c:pt idx="35">
                  <c:v>3.58508</c:v>
                </c:pt>
                <c:pt idx="36">
                  <c:v>3.68513</c:v>
                </c:pt>
                <c:pt idx="37">
                  <c:v>3.78518</c:v>
                </c:pt>
                <c:pt idx="38">
                  <c:v>3.88523</c:v>
                </c:pt>
                <c:pt idx="39">
                  <c:v>3.9852789999999998</c:v>
                </c:pt>
                <c:pt idx="40">
                  <c:v>4.0853289999999998</c:v>
                </c:pt>
                <c:pt idx="41">
                  <c:v>4.1853790000000002</c:v>
                </c:pt>
                <c:pt idx="42">
                  <c:v>4.2854289999999997</c:v>
                </c:pt>
                <c:pt idx="43">
                  <c:v>4.3854790000000001</c:v>
                </c:pt>
                <c:pt idx="44">
                  <c:v>4.4855289999999997</c:v>
                </c:pt>
                <c:pt idx="45">
                  <c:v>4.5855790000000001</c:v>
                </c:pt>
                <c:pt idx="46">
                  <c:v>4.6856289999999996</c:v>
                </c:pt>
                <c:pt idx="47">
                  <c:v>4.785679</c:v>
                </c:pt>
                <c:pt idx="48">
                  <c:v>4.8857290000000004</c:v>
                </c:pt>
                <c:pt idx="49">
                  <c:v>4.9857779999999998</c:v>
                </c:pt>
                <c:pt idx="50">
                  <c:v>5.0858280000000002</c:v>
                </c:pt>
                <c:pt idx="51">
                  <c:v>5.1858779999999998</c:v>
                </c:pt>
                <c:pt idx="52">
                  <c:v>5.2859280000000002</c:v>
                </c:pt>
                <c:pt idx="53">
                  <c:v>5.3859779999999997</c:v>
                </c:pt>
                <c:pt idx="54">
                  <c:v>5.4860280000000001</c:v>
                </c:pt>
                <c:pt idx="55">
                  <c:v>5.5860779999999997</c:v>
                </c:pt>
                <c:pt idx="56">
                  <c:v>5.6861280000000001</c:v>
                </c:pt>
                <c:pt idx="57">
                  <c:v>5.7861779999999996</c:v>
                </c:pt>
                <c:pt idx="58">
                  <c:v>5.886228</c:v>
                </c:pt>
                <c:pt idx="59">
                  <c:v>5.9862770000000003</c:v>
                </c:pt>
                <c:pt idx="60">
                  <c:v>6.0863269999999998</c:v>
                </c:pt>
                <c:pt idx="61">
                  <c:v>6.1863770000000002</c:v>
                </c:pt>
                <c:pt idx="62">
                  <c:v>6.2864269999999998</c:v>
                </c:pt>
                <c:pt idx="63">
                  <c:v>6.3864770000000002</c:v>
                </c:pt>
                <c:pt idx="64">
                  <c:v>6.4865269999999997</c:v>
                </c:pt>
                <c:pt idx="65">
                  <c:v>6.5865770000000001</c:v>
                </c:pt>
                <c:pt idx="66">
                  <c:v>6.6866269999999997</c:v>
                </c:pt>
                <c:pt idx="67">
                  <c:v>6.7866770000000001</c:v>
                </c:pt>
                <c:pt idx="68">
                  <c:v>6.8867269999999996</c:v>
                </c:pt>
                <c:pt idx="69">
                  <c:v>6.9867759999999999</c:v>
                </c:pt>
                <c:pt idx="70">
                  <c:v>7.0868260000000003</c:v>
                </c:pt>
                <c:pt idx="71">
                  <c:v>7.1868759999999998</c:v>
                </c:pt>
                <c:pt idx="72">
                  <c:v>7.2869260000000002</c:v>
                </c:pt>
                <c:pt idx="73">
                  <c:v>7.3869759999999998</c:v>
                </c:pt>
                <c:pt idx="74">
                  <c:v>7.4870260000000002</c:v>
                </c:pt>
                <c:pt idx="75">
                  <c:v>7.5870759999999997</c:v>
                </c:pt>
                <c:pt idx="76">
                  <c:v>7.6871260000000001</c:v>
                </c:pt>
                <c:pt idx="77">
                  <c:v>7.7871759999999997</c:v>
                </c:pt>
                <c:pt idx="78">
                  <c:v>7.8872260000000001</c:v>
                </c:pt>
                <c:pt idx="79">
                  <c:v>7.9872750000000003</c:v>
                </c:pt>
                <c:pt idx="80">
                  <c:v>8.0873249999999999</c:v>
                </c:pt>
                <c:pt idx="81">
                  <c:v>8.1873749999999994</c:v>
                </c:pt>
                <c:pt idx="82">
                  <c:v>8.2874250000000007</c:v>
                </c:pt>
                <c:pt idx="83">
                  <c:v>8.3874750000000002</c:v>
                </c:pt>
                <c:pt idx="84">
                  <c:v>8.4875249999999998</c:v>
                </c:pt>
                <c:pt idx="85">
                  <c:v>8.5875749999999993</c:v>
                </c:pt>
                <c:pt idx="86">
                  <c:v>8.6876250000000006</c:v>
                </c:pt>
                <c:pt idx="87">
                  <c:v>8.7876750000000001</c:v>
                </c:pt>
                <c:pt idx="88">
                  <c:v>8.8877249999999997</c:v>
                </c:pt>
                <c:pt idx="89">
                  <c:v>8.9877739999999999</c:v>
                </c:pt>
                <c:pt idx="90">
                  <c:v>9.0878239999999995</c:v>
                </c:pt>
                <c:pt idx="91">
                  <c:v>9.1878740000000008</c:v>
                </c:pt>
                <c:pt idx="92">
                  <c:v>9.2879240000000003</c:v>
                </c:pt>
                <c:pt idx="93">
                  <c:v>9.3879739999999998</c:v>
                </c:pt>
                <c:pt idx="94">
                  <c:v>9.4880239999999993</c:v>
                </c:pt>
                <c:pt idx="95">
                  <c:v>9.5880740000000007</c:v>
                </c:pt>
                <c:pt idx="96">
                  <c:v>9.6881240000000002</c:v>
                </c:pt>
                <c:pt idx="97">
                  <c:v>9.7881739999999997</c:v>
                </c:pt>
                <c:pt idx="98">
                  <c:v>9.8882239999999992</c:v>
                </c:pt>
                <c:pt idx="99">
                  <c:v>9.9882729999999995</c:v>
                </c:pt>
                <c:pt idx="100">
                  <c:v>10.088323000000001</c:v>
                </c:pt>
                <c:pt idx="101">
                  <c:v>10.188373</c:v>
                </c:pt>
                <c:pt idx="102">
                  <c:v>10.288423</c:v>
                </c:pt>
                <c:pt idx="103">
                  <c:v>10.388472999999999</c:v>
                </c:pt>
                <c:pt idx="104">
                  <c:v>10.488523000000001</c:v>
                </c:pt>
                <c:pt idx="105">
                  <c:v>10.588573</c:v>
                </c:pt>
                <c:pt idx="106">
                  <c:v>10.688623</c:v>
                </c:pt>
                <c:pt idx="107">
                  <c:v>10.788672999999999</c:v>
                </c:pt>
                <c:pt idx="108">
                  <c:v>10.888723000000001</c:v>
                </c:pt>
                <c:pt idx="109">
                  <c:v>10.988772000000001</c:v>
                </c:pt>
                <c:pt idx="110">
                  <c:v>11.088822</c:v>
                </c:pt>
                <c:pt idx="111">
                  <c:v>11.188872</c:v>
                </c:pt>
                <c:pt idx="112">
                  <c:v>11.288921999999999</c:v>
                </c:pt>
                <c:pt idx="113">
                  <c:v>11.388972000000001</c:v>
                </c:pt>
                <c:pt idx="114">
                  <c:v>11.489022</c:v>
                </c:pt>
                <c:pt idx="115">
                  <c:v>11.589072</c:v>
                </c:pt>
                <c:pt idx="116">
                  <c:v>11.689121999999999</c:v>
                </c:pt>
                <c:pt idx="117">
                  <c:v>11.789172000000001</c:v>
                </c:pt>
                <c:pt idx="118">
                  <c:v>11.889222</c:v>
                </c:pt>
                <c:pt idx="119">
                  <c:v>11.989271</c:v>
                </c:pt>
                <c:pt idx="120">
                  <c:v>12.089321</c:v>
                </c:pt>
                <c:pt idx="121">
                  <c:v>12.189371</c:v>
                </c:pt>
                <c:pt idx="122">
                  <c:v>12.289421000000001</c:v>
                </c:pt>
                <c:pt idx="123">
                  <c:v>12.389471</c:v>
                </c:pt>
                <c:pt idx="124">
                  <c:v>12.489521</c:v>
                </c:pt>
                <c:pt idx="125">
                  <c:v>12.589570999999999</c:v>
                </c:pt>
                <c:pt idx="126">
                  <c:v>12.689621000000001</c:v>
                </c:pt>
                <c:pt idx="127">
                  <c:v>12.789671</c:v>
                </c:pt>
                <c:pt idx="128">
                  <c:v>12.889721</c:v>
                </c:pt>
                <c:pt idx="129">
                  <c:v>12.98977</c:v>
                </c:pt>
                <c:pt idx="130">
                  <c:v>13.08982</c:v>
                </c:pt>
                <c:pt idx="131">
                  <c:v>13.189870000000001</c:v>
                </c:pt>
                <c:pt idx="132">
                  <c:v>13.28992</c:v>
                </c:pt>
                <c:pt idx="133">
                  <c:v>13.38997</c:v>
                </c:pt>
                <c:pt idx="134">
                  <c:v>13.490019999999999</c:v>
                </c:pt>
                <c:pt idx="135">
                  <c:v>13.590070000000001</c:v>
                </c:pt>
                <c:pt idx="136">
                  <c:v>13.69012</c:v>
                </c:pt>
                <c:pt idx="137">
                  <c:v>13.79017</c:v>
                </c:pt>
                <c:pt idx="138">
                  <c:v>13.890219999999999</c:v>
                </c:pt>
                <c:pt idx="139">
                  <c:v>13.990269</c:v>
                </c:pt>
                <c:pt idx="140">
                  <c:v>14.090318999999999</c:v>
                </c:pt>
                <c:pt idx="141">
                  <c:v>14.190369</c:v>
                </c:pt>
                <c:pt idx="142">
                  <c:v>14.290419</c:v>
                </c:pt>
                <c:pt idx="143">
                  <c:v>14.390469</c:v>
                </c:pt>
                <c:pt idx="144">
                  <c:v>14.490519000000001</c:v>
                </c:pt>
                <c:pt idx="145">
                  <c:v>14.590569</c:v>
                </c:pt>
                <c:pt idx="146">
                  <c:v>14.690619</c:v>
                </c:pt>
                <c:pt idx="147">
                  <c:v>14.790668999999999</c:v>
                </c:pt>
                <c:pt idx="148">
                  <c:v>14.890719000000001</c:v>
                </c:pt>
                <c:pt idx="149">
                  <c:v>14.990767999999999</c:v>
                </c:pt>
                <c:pt idx="150">
                  <c:v>15.090818000000001</c:v>
                </c:pt>
                <c:pt idx="151">
                  <c:v>15.190868</c:v>
                </c:pt>
                <c:pt idx="152">
                  <c:v>15.290918</c:v>
                </c:pt>
                <c:pt idx="153">
                  <c:v>15.390968000000001</c:v>
                </c:pt>
                <c:pt idx="154">
                  <c:v>15.491018</c:v>
                </c:pt>
                <c:pt idx="155">
                  <c:v>15.591068</c:v>
                </c:pt>
                <c:pt idx="156">
                  <c:v>15.691117999999999</c:v>
                </c:pt>
                <c:pt idx="157">
                  <c:v>15.791168000000001</c:v>
                </c:pt>
                <c:pt idx="158">
                  <c:v>15.891218</c:v>
                </c:pt>
                <c:pt idx="159">
                  <c:v>15.991267000000001</c:v>
                </c:pt>
                <c:pt idx="160">
                  <c:v>16.091317</c:v>
                </c:pt>
                <c:pt idx="161">
                  <c:v>16.191367</c:v>
                </c:pt>
                <c:pt idx="162">
                  <c:v>16.291416999999999</c:v>
                </c:pt>
                <c:pt idx="163">
                  <c:v>16.391466999999999</c:v>
                </c:pt>
                <c:pt idx="164">
                  <c:v>16.491517000000002</c:v>
                </c:pt>
                <c:pt idx="165">
                  <c:v>16.591567000000001</c:v>
                </c:pt>
                <c:pt idx="166">
                  <c:v>16.691617000000001</c:v>
                </c:pt>
                <c:pt idx="167">
                  <c:v>16.791667</c:v>
                </c:pt>
                <c:pt idx="168">
                  <c:v>16.891717</c:v>
                </c:pt>
                <c:pt idx="169">
                  <c:v>16.991765999999998</c:v>
                </c:pt>
                <c:pt idx="170">
                  <c:v>17.091816000000001</c:v>
                </c:pt>
                <c:pt idx="171">
                  <c:v>17.191866000000001</c:v>
                </c:pt>
                <c:pt idx="172">
                  <c:v>17.291916000000001</c:v>
                </c:pt>
                <c:pt idx="173">
                  <c:v>17.391966</c:v>
                </c:pt>
                <c:pt idx="174">
                  <c:v>17.492016</c:v>
                </c:pt>
                <c:pt idx="175">
                  <c:v>17.592065999999999</c:v>
                </c:pt>
                <c:pt idx="176">
                  <c:v>17.692115999999999</c:v>
                </c:pt>
                <c:pt idx="177">
                  <c:v>17.792166000000002</c:v>
                </c:pt>
                <c:pt idx="178">
                  <c:v>17.892216000000001</c:v>
                </c:pt>
                <c:pt idx="179">
                  <c:v>17.992265</c:v>
                </c:pt>
                <c:pt idx="180">
                  <c:v>18.092314999999999</c:v>
                </c:pt>
                <c:pt idx="181">
                  <c:v>18.192364999999999</c:v>
                </c:pt>
                <c:pt idx="182">
                  <c:v>18.292414999999998</c:v>
                </c:pt>
                <c:pt idx="183">
                  <c:v>18.392465000000001</c:v>
                </c:pt>
                <c:pt idx="184">
                  <c:v>18.492515000000001</c:v>
                </c:pt>
                <c:pt idx="185">
                  <c:v>18.592565</c:v>
                </c:pt>
                <c:pt idx="186">
                  <c:v>18.692615</c:v>
                </c:pt>
                <c:pt idx="187">
                  <c:v>18.792665</c:v>
                </c:pt>
                <c:pt idx="188">
                  <c:v>18.892714999999999</c:v>
                </c:pt>
                <c:pt idx="189">
                  <c:v>18.992764000000001</c:v>
                </c:pt>
                <c:pt idx="190">
                  <c:v>19.092814000000001</c:v>
                </c:pt>
                <c:pt idx="191">
                  <c:v>19.192864</c:v>
                </c:pt>
                <c:pt idx="192">
                  <c:v>19.292914</c:v>
                </c:pt>
                <c:pt idx="193">
                  <c:v>19.392963999999999</c:v>
                </c:pt>
                <c:pt idx="194">
                  <c:v>19.493013999999999</c:v>
                </c:pt>
                <c:pt idx="195">
                  <c:v>19.593063999999998</c:v>
                </c:pt>
                <c:pt idx="196">
                  <c:v>19.693114000000001</c:v>
                </c:pt>
                <c:pt idx="197">
                  <c:v>19.793164000000001</c:v>
                </c:pt>
                <c:pt idx="198">
                  <c:v>19.893214</c:v>
                </c:pt>
                <c:pt idx="199">
                  <c:v>19.993262999999999</c:v>
                </c:pt>
                <c:pt idx="200">
                  <c:v>20.093312999999998</c:v>
                </c:pt>
                <c:pt idx="201">
                  <c:v>20.193363000000002</c:v>
                </c:pt>
                <c:pt idx="202">
                  <c:v>20.293413000000001</c:v>
                </c:pt>
                <c:pt idx="203">
                  <c:v>20.393463000000001</c:v>
                </c:pt>
                <c:pt idx="204">
                  <c:v>20.493513</c:v>
                </c:pt>
                <c:pt idx="205">
                  <c:v>20.593563</c:v>
                </c:pt>
                <c:pt idx="206">
                  <c:v>20.693612999999999</c:v>
                </c:pt>
                <c:pt idx="207">
                  <c:v>20.793662999999999</c:v>
                </c:pt>
                <c:pt idx="208">
                  <c:v>20.893713000000002</c:v>
                </c:pt>
                <c:pt idx="209">
                  <c:v>20.993762</c:v>
                </c:pt>
                <c:pt idx="210">
                  <c:v>21.093812</c:v>
                </c:pt>
                <c:pt idx="211">
                  <c:v>21.193861999999999</c:v>
                </c:pt>
                <c:pt idx="212">
                  <c:v>21.293911999999999</c:v>
                </c:pt>
                <c:pt idx="213">
                  <c:v>21.393961999999998</c:v>
                </c:pt>
                <c:pt idx="214">
                  <c:v>21.494012000000001</c:v>
                </c:pt>
                <c:pt idx="215">
                  <c:v>21.594062000000001</c:v>
                </c:pt>
                <c:pt idx="216">
                  <c:v>21.694112000000001</c:v>
                </c:pt>
                <c:pt idx="217">
                  <c:v>21.794162</c:v>
                </c:pt>
                <c:pt idx="218">
                  <c:v>21.894212</c:v>
                </c:pt>
                <c:pt idx="219">
                  <c:v>21.994261000000002</c:v>
                </c:pt>
                <c:pt idx="220">
                  <c:v>22.094311000000001</c:v>
                </c:pt>
                <c:pt idx="221">
                  <c:v>22.194361000000001</c:v>
                </c:pt>
                <c:pt idx="222">
                  <c:v>22.294411</c:v>
                </c:pt>
                <c:pt idx="223">
                  <c:v>22.394461</c:v>
                </c:pt>
                <c:pt idx="224">
                  <c:v>22.494510999999999</c:v>
                </c:pt>
                <c:pt idx="225">
                  <c:v>22.594560999999999</c:v>
                </c:pt>
                <c:pt idx="226">
                  <c:v>22.694610999999998</c:v>
                </c:pt>
                <c:pt idx="227">
                  <c:v>22.794661000000001</c:v>
                </c:pt>
                <c:pt idx="228">
                  <c:v>22.894711000000001</c:v>
                </c:pt>
                <c:pt idx="229">
                  <c:v>22.994759999999999</c:v>
                </c:pt>
                <c:pt idx="230">
                  <c:v>23.094809999999999</c:v>
                </c:pt>
                <c:pt idx="231">
                  <c:v>23.194859999999998</c:v>
                </c:pt>
                <c:pt idx="232">
                  <c:v>23.294910000000002</c:v>
                </c:pt>
                <c:pt idx="233">
                  <c:v>23.394960000000001</c:v>
                </c:pt>
                <c:pt idx="234">
                  <c:v>23.495010000000001</c:v>
                </c:pt>
                <c:pt idx="235">
                  <c:v>23.59506</c:v>
                </c:pt>
                <c:pt idx="236">
                  <c:v>23.69511</c:v>
                </c:pt>
                <c:pt idx="237">
                  <c:v>23.795159999999999</c:v>
                </c:pt>
                <c:pt idx="238">
                  <c:v>23.895209999999999</c:v>
                </c:pt>
                <c:pt idx="239">
                  <c:v>23.995259000000001</c:v>
                </c:pt>
                <c:pt idx="240">
                  <c:v>24.095309</c:v>
                </c:pt>
                <c:pt idx="241">
                  <c:v>24.195359</c:v>
                </c:pt>
                <c:pt idx="242">
                  <c:v>24.295408999999999</c:v>
                </c:pt>
                <c:pt idx="243">
                  <c:v>24.395458999999999</c:v>
                </c:pt>
                <c:pt idx="244">
                  <c:v>24.495508999999998</c:v>
                </c:pt>
                <c:pt idx="245">
                  <c:v>24.595559000000002</c:v>
                </c:pt>
                <c:pt idx="246">
                  <c:v>24.695609000000001</c:v>
                </c:pt>
                <c:pt idx="247">
                  <c:v>24.795659000000001</c:v>
                </c:pt>
                <c:pt idx="248">
                  <c:v>24.895709</c:v>
                </c:pt>
                <c:pt idx="249">
                  <c:v>24.995757999999999</c:v>
                </c:pt>
                <c:pt idx="250">
                  <c:v>25.095808000000002</c:v>
                </c:pt>
                <c:pt idx="251">
                  <c:v>25.195858000000001</c:v>
                </c:pt>
                <c:pt idx="252">
                  <c:v>25.295908000000001</c:v>
                </c:pt>
                <c:pt idx="253">
                  <c:v>25.395958</c:v>
                </c:pt>
                <c:pt idx="254">
                  <c:v>25.496008</c:v>
                </c:pt>
                <c:pt idx="255">
                  <c:v>25.596057999999999</c:v>
                </c:pt>
                <c:pt idx="256">
                  <c:v>25.696107999999999</c:v>
                </c:pt>
                <c:pt idx="257">
                  <c:v>25.796157999999998</c:v>
                </c:pt>
                <c:pt idx="258">
                  <c:v>25.896208000000001</c:v>
                </c:pt>
                <c:pt idx="259">
                  <c:v>25.996257</c:v>
                </c:pt>
                <c:pt idx="260">
                  <c:v>26.096306999999999</c:v>
                </c:pt>
                <c:pt idx="261">
                  <c:v>26.196356999999999</c:v>
                </c:pt>
                <c:pt idx="262">
                  <c:v>26.296406999999999</c:v>
                </c:pt>
                <c:pt idx="263">
                  <c:v>26.396457000000002</c:v>
                </c:pt>
                <c:pt idx="264">
                  <c:v>26.496507000000001</c:v>
                </c:pt>
                <c:pt idx="265">
                  <c:v>26.596557000000001</c:v>
                </c:pt>
                <c:pt idx="266">
                  <c:v>26.696607</c:v>
                </c:pt>
                <c:pt idx="267">
                  <c:v>26.796657</c:v>
                </c:pt>
                <c:pt idx="268">
                  <c:v>26.896706999999999</c:v>
                </c:pt>
                <c:pt idx="269">
                  <c:v>26.996756000000001</c:v>
                </c:pt>
                <c:pt idx="270">
                  <c:v>27.096806000000001</c:v>
                </c:pt>
                <c:pt idx="271">
                  <c:v>27.196856</c:v>
                </c:pt>
                <c:pt idx="272">
                  <c:v>27.296906</c:v>
                </c:pt>
                <c:pt idx="273">
                  <c:v>27.396955999999999</c:v>
                </c:pt>
                <c:pt idx="274">
                  <c:v>27.497005999999999</c:v>
                </c:pt>
                <c:pt idx="275">
                  <c:v>27.597055999999998</c:v>
                </c:pt>
                <c:pt idx="276">
                  <c:v>27.697106000000002</c:v>
                </c:pt>
                <c:pt idx="277">
                  <c:v>27.797156000000001</c:v>
                </c:pt>
                <c:pt idx="278">
                  <c:v>27.897206000000001</c:v>
                </c:pt>
                <c:pt idx="279">
                  <c:v>27.997254999999999</c:v>
                </c:pt>
                <c:pt idx="280">
                  <c:v>28.097304999999999</c:v>
                </c:pt>
                <c:pt idx="281">
                  <c:v>28.197355000000002</c:v>
                </c:pt>
                <c:pt idx="282">
                  <c:v>28.297405000000001</c:v>
                </c:pt>
                <c:pt idx="283">
                  <c:v>28.397455000000001</c:v>
                </c:pt>
                <c:pt idx="284">
                  <c:v>28.497505</c:v>
                </c:pt>
                <c:pt idx="285">
                  <c:v>28.597555</c:v>
                </c:pt>
                <c:pt idx="286">
                  <c:v>28.697604999999999</c:v>
                </c:pt>
                <c:pt idx="287">
                  <c:v>28.797654999999999</c:v>
                </c:pt>
                <c:pt idx="288">
                  <c:v>28.897704999999998</c:v>
                </c:pt>
                <c:pt idx="289">
                  <c:v>28.997754</c:v>
                </c:pt>
                <c:pt idx="290">
                  <c:v>29.097804</c:v>
                </c:pt>
                <c:pt idx="291">
                  <c:v>29.197854</c:v>
                </c:pt>
                <c:pt idx="292">
                  <c:v>29.297903999999999</c:v>
                </c:pt>
                <c:pt idx="293">
                  <c:v>29.397953999999999</c:v>
                </c:pt>
                <c:pt idx="294">
                  <c:v>29.498004000000002</c:v>
                </c:pt>
                <c:pt idx="295">
                  <c:v>29.598054000000001</c:v>
                </c:pt>
                <c:pt idx="296">
                  <c:v>29.698104000000001</c:v>
                </c:pt>
                <c:pt idx="297">
                  <c:v>29.798154</c:v>
                </c:pt>
                <c:pt idx="298">
                  <c:v>29.898204</c:v>
                </c:pt>
                <c:pt idx="299">
                  <c:v>29.998252999999998</c:v>
                </c:pt>
                <c:pt idx="300">
                  <c:v>30.098303000000001</c:v>
                </c:pt>
                <c:pt idx="301">
                  <c:v>30.198353000000001</c:v>
                </c:pt>
                <c:pt idx="302">
                  <c:v>30.298403</c:v>
                </c:pt>
                <c:pt idx="303">
                  <c:v>30.398453</c:v>
                </c:pt>
                <c:pt idx="304">
                  <c:v>30.498502999999999</c:v>
                </c:pt>
                <c:pt idx="305">
                  <c:v>30.598552999999999</c:v>
                </c:pt>
                <c:pt idx="306">
                  <c:v>30.698602999999999</c:v>
                </c:pt>
                <c:pt idx="307">
                  <c:v>30.798653000000002</c:v>
                </c:pt>
                <c:pt idx="308">
                  <c:v>30.898703000000001</c:v>
                </c:pt>
                <c:pt idx="309">
                  <c:v>30.998752</c:v>
                </c:pt>
                <c:pt idx="310">
                  <c:v>31.098801999999999</c:v>
                </c:pt>
                <c:pt idx="311">
                  <c:v>31.198851999999999</c:v>
                </c:pt>
                <c:pt idx="312">
                  <c:v>31.298901999999998</c:v>
                </c:pt>
                <c:pt idx="313">
                  <c:v>31.398952000000001</c:v>
                </c:pt>
                <c:pt idx="314">
                  <c:v>31.499002000000001</c:v>
                </c:pt>
                <c:pt idx="315">
                  <c:v>31.599052</c:v>
                </c:pt>
                <c:pt idx="316">
                  <c:v>31.699102</c:v>
                </c:pt>
                <c:pt idx="317">
                  <c:v>31.799151999999999</c:v>
                </c:pt>
                <c:pt idx="318">
                  <c:v>31.899201999999999</c:v>
                </c:pt>
                <c:pt idx="319">
                  <c:v>31.999251000000001</c:v>
                </c:pt>
                <c:pt idx="320">
                  <c:v>32.099300999999997</c:v>
                </c:pt>
                <c:pt idx="321">
                  <c:v>32.199351</c:v>
                </c:pt>
                <c:pt idx="322">
                  <c:v>32.299401000000003</c:v>
                </c:pt>
                <c:pt idx="323">
                  <c:v>32.399450999999999</c:v>
                </c:pt>
                <c:pt idx="324">
                  <c:v>32.499501000000002</c:v>
                </c:pt>
                <c:pt idx="325">
                  <c:v>32.599550999999998</c:v>
                </c:pt>
                <c:pt idx="326">
                  <c:v>32.699601000000001</c:v>
                </c:pt>
                <c:pt idx="327">
                  <c:v>32.799650999999997</c:v>
                </c:pt>
                <c:pt idx="328">
                  <c:v>32.899701</c:v>
                </c:pt>
                <c:pt idx="329">
                  <c:v>32.999749999999999</c:v>
                </c:pt>
                <c:pt idx="330">
                  <c:v>33.099800000000002</c:v>
                </c:pt>
                <c:pt idx="331">
                  <c:v>33.199849999999998</c:v>
                </c:pt>
                <c:pt idx="332">
                  <c:v>33.299900000000001</c:v>
                </c:pt>
                <c:pt idx="333">
                  <c:v>33.399949999999997</c:v>
                </c:pt>
                <c:pt idx="334">
                  <c:v>33.5</c:v>
                </c:pt>
              </c:numCache>
            </c:numRef>
          </c:xVal>
          <c:yVal>
            <c:numRef>
              <c:f>'F:\AMDTP\[AMP.csv]AMP'!$D$2:$D$336</c:f>
              <c:numCache>
                <c:formatCode>General</c:formatCode>
                <c:ptCount val="335"/>
                <c:pt idx="0">
                  <c:v>4.9294339999999996</c:v>
                </c:pt>
                <c:pt idx="1">
                  <c:v>4.929227</c:v>
                </c:pt>
                <c:pt idx="2">
                  <c:v>4.9290190000000003</c:v>
                </c:pt>
                <c:pt idx="3">
                  <c:v>4.9288119999999997</c:v>
                </c:pt>
                <c:pt idx="4">
                  <c:v>4.928604</c:v>
                </c:pt>
                <c:pt idx="5">
                  <c:v>4.9283919999999997</c:v>
                </c:pt>
                <c:pt idx="6">
                  <c:v>4.9281730000000001</c:v>
                </c:pt>
                <c:pt idx="7">
                  <c:v>4.9279440000000001</c:v>
                </c:pt>
                <c:pt idx="8">
                  <c:v>4.9277049999999996</c:v>
                </c:pt>
                <c:pt idx="9">
                  <c:v>4.9274560000000003</c:v>
                </c:pt>
                <c:pt idx="10">
                  <c:v>4.9271969999999996</c:v>
                </c:pt>
                <c:pt idx="11">
                  <c:v>4.926933</c:v>
                </c:pt>
                <c:pt idx="12">
                  <c:v>4.9266629999999996</c:v>
                </c:pt>
                <c:pt idx="13">
                  <c:v>4.9263909999999997</c:v>
                </c:pt>
                <c:pt idx="14">
                  <c:v>4.9261189999999999</c:v>
                </c:pt>
                <c:pt idx="15">
                  <c:v>4.9258480000000002</c:v>
                </c:pt>
                <c:pt idx="16">
                  <c:v>4.9255810000000002</c:v>
                </c:pt>
                <c:pt idx="17">
                  <c:v>4.9253200000000001</c:v>
                </c:pt>
                <c:pt idx="18">
                  <c:v>4.9250660000000002</c:v>
                </c:pt>
                <c:pt idx="19">
                  <c:v>4.9248219999999998</c:v>
                </c:pt>
                <c:pt idx="20">
                  <c:v>4.9245890000000001</c:v>
                </c:pt>
                <c:pt idx="21">
                  <c:v>4.9243699999999997</c:v>
                </c:pt>
                <c:pt idx="22">
                  <c:v>4.9241640000000002</c:v>
                </c:pt>
                <c:pt idx="23">
                  <c:v>4.9239730000000002</c:v>
                </c:pt>
                <c:pt idx="24">
                  <c:v>4.9237950000000001</c:v>
                </c:pt>
                <c:pt idx="25">
                  <c:v>4.9236259999999996</c:v>
                </c:pt>
                <c:pt idx="26">
                  <c:v>4.9234609999999996</c:v>
                </c:pt>
                <c:pt idx="27">
                  <c:v>4.9232930000000001</c:v>
                </c:pt>
                <c:pt idx="28">
                  <c:v>4.9231150000000001</c:v>
                </c:pt>
                <c:pt idx="29">
                  <c:v>4.9229229999999999</c:v>
                </c:pt>
                <c:pt idx="30">
                  <c:v>4.9227129999999999</c:v>
                </c:pt>
                <c:pt idx="31">
                  <c:v>4.922485</c:v>
                </c:pt>
                <c:pt idx="32">
                  <c:v>4.9222380000000001</c:v>
                </c:pt>
                <c:pt idx="33">
                  <c:v>4.9219759999999999</c:v>
                </c:pt>
                <c:pt idx="34">
                  <c:v>4.9217029999999999</c:v>
                </c:pt>
                <c:pt idx="35">
                  <c:v>4.9214209999999996</c:v>
                </c:pt>
                <c:pt idx="36">
                  <c:v>4.9211309999999999</c:v>
                </c:pt>
                <c:pt idx="37">
                  <c:v>4.920833</c:v>
                </c:pt>
                <c:pt idx="38">
                  <c:v>4.9205290000000002</c:v>
                </c:pt>
                <c:pt idx="39">
                  <c:v>4.9202209999999997</c:v>
                </c:pt>
                <c:pt idx="40">
                  <c:v>4.9199089999999996</c:v>
                </c:pt>
                <c:pt idx="41">
                  <c:v>4.919594</c:v>
                </c:pt>
                <c:pt idx="42">
                  <c:v>4.9192770000000001</c:v>
                </c:pt>
                <c:pt idx="43">
                  <c:v>4.9189610000000004</c:v>
                </c:pt>
                <c:pt idx="44">
                  <c:v>4.9186449999999997</c:v>
                </c:pt>
                <c:pt idx="45">
                  <c:v>4.9183310000000002</c:v>
                </c:pt>
                <c:pt idx="46">
                  <c:v>4.9180200000000003</c:v>
                </c:pt>
                <c:pt idx="47">
                  <c:v>4.9177140000000001</c:v>
                </c:pt>
                <c:pt idx="48">
                  <c:v>4.9174129999999998</c:v>
                </c:pt>
                <c:pt idx="49">
                  <c:v>4.9171180000000003</c:v>
                </c:pt>
                <c:pt idx="50">
                  <c:v>4.9168310000000002</c:v>
                </c:pt>
                <c:pt idx="51">
                  <c:v>4.9165520000000003</c:v>
                </c:pt>
                <c:pt idx="52">
                  <c:v>4.9162840000000001</c:v>
                </c:pt>
                <c:pt idx="53">
                  <c:v>4.9160259999999996</c:v>
                </c:pt>
                <c:pt idx="54">
                  <c:v>4.9157799999999998</c:v>
                </c:pt>
                <c:pt idx="55">
                  <c:v>4.9155430000000004</c:v>
                </c:pt>
                <c:pt idx="56">
                  <c:v>4.9153120000000001</c:v>
                </c:pt>
                <c:pt idx="57">
                  <c:v>4.9150830000000001</c:v>
                </c:pt>
                <c:pt idx="58">
                  <c:v>4.9148579999999997</c:v>
                </c:pt>
                <c:pt idx="59">
                  <c:v>4.9146359999999998</c:v>
                </c:pt>
                <c:pt idx="60">
                  <c:v>4.9144189999999996</c:v>
                </c:pt>
                <c:pt idx="61">
                  <c:v>4.9142060000000001</c:v>
                </c:pt>
                <c:pt idx="62">
                  <c:v>4.9139949999999999</c:v>
                </c:pt>
                <c:pt idx="63">
                  <c:v>4.913786</c:v>
                </c:pt>
                <c:pt idx="64">
                  <c:v>4.9135770000000001</c:v>
                </c:pt>
                <c:pt idx="65">
                  <c:v>4.9133680000000002</c:v>
                </c:pt>
                <c:pt idx="66">
                  <c:v>4.9131580000000001</c:v>
                </c:pt>
                <c:pt idx="67">
                  <c:v>4.9129449999999997</c:v>
                </c:pt>
                <c:pt idx="68">
                  <c:v>4.9127289999999997</c:v>
                </c:pt>
                <c:pt idx="69">
                  <c:v>4.9125079999999999</c:v>
                </c:pt>
                <c:pt idx="70">
                  <c:v>4.9122820000000003</c:v>
                </c:pt>
                <c:pt idx="71">
                  <c:v>4.9120489999999997</c:v>
                </c:pt>
                <c:pt idx="72">
                  <c:v>4.9118089999999999</c:v>
                </c:pt>
                <c:pt idx="73">
                  <c:v>4.9115599999999997</c:v>
                </c:pt>
                <c:pt idx="74">
                  <c:v>4.9113020000000001</c:v>
                </c:pt>
                <c:pt idx="75">
                  <c:v>4.9110339999999999</c:v>
                </c:pt>
                <c:pt idx="76">
                  <c:v>4.9107529999999997</c:v>
                </c:pt>
                <c:pt idx="77">
                  <c:v>4.9104609999999997</c:v>
                </c:pt>
                <c:pt idx="78">
                  <c:v>4.9101590000000002</c:v>
                </c:pt>
                <c:pt idx="79">
                  <c:v>4.9098480000000002</c:v>
                </c:pt>
                <c:pt idx="80">
                  <c:v>4.9095310000000003</c:v>
                </c:pt>
                <c:pt idx="81">
                  <c:v>4.9092120000000001</c:v>
                </c:pt>
                <c:pt idx="82">
                  <c:v>4.9088950000000002</c:v>
                </c:pt>
                <c:pt idx="83">
                  <c:v>4.9085830000000001</c:v>
                </c:pt>
                <c:pt idx="84">
                  <c:v>4.9082759999999999</c:v>
                </c:pt>
                <c:pt idx="85">
                  <c:v>4.9079730000000001</c:v>
                </c:pt>
                <c:pt idx="86">
                  <c:v>4.9076740000000001</c:v>
                </c:pt>
                <c:pt idx="87">
                  <c:v>4.9073760000000002</c:v>
                </c:pt>
                <c:pt idx="88">
                  <c:v>4.9070780000000003</c:v>
                </c:pt>
                <c:pt idx="89">
                  <c:v>4.9067790000000002</c:v>
                </c:pt>
                <c:pt idx="90">
                  <c:v>4.906479</c:v>
                </c:pt>
                <c:pt idx="91">
                  <c:v>4.9061750000000002</c:v>
                </c:pt>
                <c:pt idx="92">
                  <c:v>4.9058659999999996</c:v>
                </c:pt>
                <c:pt idx="93">
                  <c:v>4.905551</c:v>
                </c:pt>
                <c:pt idx="94">
                  <c:v>4.9052280000000001</c:v>
                </c:pt>
                <c:pt idx="95">
                  <c:v>4.9048980000000002</c:v>
                </c:pt>
                <c:pt idx="96">
                  <c:v>4.9045569999999996</c:v>
                </c:pt>
                <c:pt idx="97">
                  <c:v>4.9042050000000001</c:v>
                </c:pt>
                <c:pt idx="98">
                  <c:v>4.9038399999999998</c:v>
                </c:pt>
                <c:pt idx="99">
                  <c:v>4.9034659999999999</c:v>
                </c:pt>
                <c:pt idx="100">
                  <c:v>4.9030849999999999</c:v>
                </c:pt>
                <c:pt idx="101">
                  <c:v>4.9027079999999996</c:v>
                </c:pt>
                <c:pt idx="102">
                  <c:v>4.9023440000000003</c:v>
                </c:pt>
                <c:pt idx="103">
                  <c:v>4.9019979999999999</c:v>
                </c:pt>
                <c:pt idx="104">
                  <c:v>4.9016710000000003</c:v>
                </c:pt>
                <c:pt idx="105">
                  <c:v>4.9013580000000001</c:v>
                </c:pt>
                <c:pt idx="106">
                  <c:v>4.9010540000000002</c:v>
                </c:pt>
                <c:pt idx="107">
                  <c:v>4.9007560000000003</c:v>
                </c:pt>
                <c:pt idx="108">
                  <c:v>4.9004620000000001</c:v>
                </c:pt>
                <c:pt idx="109">
                  <c:v>4.9001700000000001</c:v>
                </c:pt>
                <c:pt idx="110">
                  <c:v>4.8998790000000003</c:v>
                </c:pt>
                <c:pt idx="111">
                  <c:v>4.8995899999999999</c:v>
                </c:pt>
                <c:pt idx="112">
                  <c:v>4.8993029999999997</c:v>
                </c:pt>
                <c:pt idx="113">
                  <c:v>4.8990179999999999</c:v>
                </c:pt>
                <c:pt idx="114">
                  <c:v>4.8987340000000001</c:v>
                </c:pt>
                <c:pt idx="115">
                  <c:v>4.8984529999999999</c:v>
                </c:pt>
                <c:pt idx="116">
                  <c:v>4.8981719999999997</c:v>
                </c:pt>
                <c:pt idx="117">
                  <c:v>4.897894</c:v>
                </c:pt>
                <c:pt idx="118">
                  <c:v>4.8976170000000003</c:v>
                </c:pt>
                <c:pt idx="119">
                  <c:v>4.8973420000000001</c:v>
                </c:pt>
                <c:pt idx="120">
                  <c:v>4.8970690000000001</c:v>
                </c:pt>
                <c:pt idx="121">
                  <c:v>4.8967970000000003</c:v>
                </c:pt>
                <c:pt idx="122">
                  <c:v>4.8965269999999999</c:v>
                </c:pt>
                <c:pt idx="123">
                  <c:v>4.8962580000000004</c:v>
                </c:pt>
                <c:pt idx="124">
                  <c:v>4.8959910000000004</c:v>
                </c:pt>
                <c:pt idx="125">
                  <c:v>4.8957269999999999</c:v>
                </c:pt>
                <c:pt idx="126">
                  <c:v>4.8954659999999999</c:v>
                </c:pt>
                <c:pt idx="127">
                  <c:v>4.8952090000000004</c:v>
                </c:pt>
                <c:pt idx="128">
                  <c:v>4.8949550000000004</c:v>
                </c:pt>
                <c:pt idx="129">
                  <c:v>4.8947029999999998</c:v>
                </c:pt>
                <c:pt idx="130">
                  <c:v>4.8944530000000004</c:v>
                </c:pt>
                <c:pt idx="131">
                  <c:v>4.8942040000000002</c:v>
                </c:pt>
                <c:pt idx="132">
                  <c:v>4.8939560000000002</c:v>
                </c:pt>
                <c:pt idx="133">
                  <c:v>4.8937119999999998</c:v>
                </c:pt>
                <c:pt idx="134">
                  <c:v>4.8934709999999999</c:v>
                </c:pt>
                <c:pt idx="135">
                  <c:v>4.8932339999999996</c:v>
                </c:pt>
                <c:pt idx="136">
                  <c:v>4.8930020000000001</c:v>
                </c:pt>
                <c:pt idx="137">
                  <c:v>4.8927750000000003</c:v>
                </c:pt>
                <c:pt idx="138">
                  <c:v>4.8925539999999996</c:v>
                </c:pt>
                <c:pt idx="139">
                  <c:v>4.8923399999999999</c:v>
                </c:pt>
                <c:pt idx="140">
                  <c:v>4.8921330000000003</c:v>
                </c:pt>
                <c:pt idx="141">
                  <c:v>4.891934</c:v>
                </c:pt>
                <c:pt idx="142">
                  <c:v>4.891743</c:v>
                </c:pt>
                <c:pt idx="143">
                  <c:v>4.8915610000000003</c:v>
                </c:pt>
                <c:pt idx="144">
                  <c:v>4.8913890000000002</c:v>
                </c:pt>
                <c:pt idx="145">
                  <c:v>4.8912279999999999</c:v>
                </c:pt>
                <c:pt idx="146">
                  <c:v>4.8910770000000001</c:v>
                </c:pt>
                <c:pt idx="147">
                  <c:v>4.8909380000000002</c:v>
                </c:pt>
                <c:pt idx="148">
                  <c:v>4.8908129999999996</c:v>
                </c:pt>
                <c:pt idx="149">
                  <c:v>4.8907030000000002</c:v>
                </c:pt>
                <c:pt idx="150">
                  <c:v>4.8906099999999997</c:v>
                </c:pt>
                <c:pt idx="151">
                  <c:v>4.8905310000000002</c:v>
                </c:pt>
                <c:pt idx="152">
                  <c:v>4.8904620000000003</c:v>
                </c:pt>
                <c:pt idx="153">
                  <c:v>4.8903949999999998</c:v>
                </c:pt>
                <c:pt idx="154">
                  <c:v>4.8903230000000004</c:v>
                </c:pt>
                <c:pt idx="155">
                  <c:v>4.8902390000000002</c:v>
                </c:pt>
                <c:pt idx="156">
                  <c:v>4.890142</c:v>
                </c:pt>
                <c:pt idx="157">
                  <c:v>4.8900309999999996</c:v>
                </c:pt>
                <c:pt idx="158">
                  <c:v>4.8899080000000001</c:v>
                </c:pt>
                <c:pt idx="159">
                  <c:v>4.8897750000000002</c:v>
                </c:pt>
                <c:pt idx="160">
                  <c:v>4.8896329999999999</c:v>
                </c:pt>
                <c:pt idx="161">
                  <c:v>4.8894830000000002</c:v>
                </c:pt>
                <c:pt idx="162">
                  <c:v>4.8893269999999998</c:v>
                </c:pt>
                <c:pt idx="163">
                  <c:v>4.8891650000000002</c:v>
                </c:pt>
                <c:pt idx="164">
                  <c:v>4.8890000000000002</c:v>
                </c:pt>
                <c:pt idx="165">
                  <c:v>4.8888319999999998</c:v>
                </c:pt>
                <c:pt idx="166">
                  <c:v>4.8886620000000001</c:v>
                </c:pt>
                <c:pt idx="167">
                  <c:v>4.8884910000000001</c:v>
                </c:pt>
                <c:pt idx="168">
                  <c:v>4.8883210000000004</c:v>
                </c:pt>
                <c:pt idx="169">
                  <c:v>4.8881519999999998</c:v>
                </c:pt>
                <c:pt idx="170">
                  <c:v>4.8879859999999997</c:v>
                </c:pt>
                <c:pt idx="171">
                  <c:v>4.8878250000000003</c:v>
                </c:pt>
                <c:pt idx="172">
                  <c:v>4.8876679999999997</c:v>
                </c:pt>
                <c:pt idx="173">
                  <c:v>4.8875169999999999</c:v>
                </c:pt>
                <c:pt idx="174">
                  <c:v>4.8873740000000003</c:v>
                </c:pt>
                <c:pt idx="175">
                  <c:v>4.8872400000000003</c:v>
                </c:pt>
                <c:pt idx="176">
                  <c:v>4.8871149999999997</c:v>
                </c:pt>
                <c:pt idx="177">
                  <c:v>4.8870009999999997</c:v>
                </c:pt>
                <c:pt idx="178">
                  <c:v>4.8868989999999997</c:v>
                </c:pt>
                <c:pt idx="179">
                  <c:v>4.886806</c:v>
                </c:pt>
                <c:pt idx="180">
                  <c:v>4.8867219999999998</c:v>
                </c:pt>
                <c:pt idx="181">
                  <c:v>4.8866389999999997</c:v>
                </c:pt>
                <c:pt idx="182">
                  <c:v>4.8865550000000004</c:v>
                </c:pt>
                <c:pt idx="183">
                  <c:v>4.8864609999999997</c:v>
                </c:pt>
                <c:pt idx="184">
                  <c:v>4.8863560000000001</c:v>
                </c:pt>
                <c:pt idx="185">
                  <c:v>4.8862379999999996</c:v>
                </c:pt>
                <c:pt idx="186">
                  <c:v>4.8861090000000003</c:v>
                </c:pt>
                <c:pt idx="187">
                  <c:v>4.8859700000000004</c:v>
                </c:pt>
                <c:pt idx="188">
                  <c:v>4.8858230000000002</c:v>
                </c:pt>
                <c:pt idx="189">
                  <c:v>4.885669</c:v>
                </c:pt>
                <c:pt idx="190">
                  <c:v>4.88551</c:v>
                </c:pt>
                <c:pt idx="191">
                  <c:v>4.8853470000000003</c:v>
                </c:pt>
                <c:pt idx="192">
                  <c:v>4.8851800000000001</c:v>
                </c:pt>
                <c:pt idx="193">
                  <c:v>4.8850129999999998</c:v>
                </c:pt>
                <c:pt idx="194">
                  <c:v>4.8848459999999996</c:v>
                </c:pt>
                <c:pt idx="195">
                  <c:v>4.8846800000000004</c:v>
                </c:pt>
                <c:pt idx="196">
                  <c:v>4.8845169999999998</c:v>
                </c:pt>
                <c:pt idx="197">
                  <c:v>4.8843579999999998</c:v>
                </c:pt>
                <c:pt idx="198">
                  <c:v>4.8842059999999998</c:v>
                </c:pt>
                <c:pt idx="199">
                  <c:v>4.884061</c:v>
                </c:pt>
                <c:pt idx="200">
                  <c:v>4.8839249999999996</c:v>
                </c:pt>
                <c:pt idx="201">
                  <c:v>4.8837979999999996</c:v>
                </c:pt>
                <c:pt idx="202">
                  <c:v>4.8836779999999997</c:v>
                </c:pt>
                <c:pt idx="203">
                  <c:v>4.8835620000000004</c:v>
                </c:pt>
                <c:pt idx="204">
                  <c:v>4.8834479999999996</c:v>
                </c:pt>
                <c:pt idx="205">
                  <c:v>4.8833349999999998</c:v>
                </c:pt>
                <c:pt idx="206">
                  <c:v>4.8832230000000001</c:v>
                </c:pt>
                <c:pt idx="207">
                  <c:v>4.883114</c:v>
                </c:pt>
                <c:pt idx="208">
                  <c:v>4.8830109999999998</c:v>
                </c:pt>
                <c:pt idx="209">
                  <c:v>4.8829130000000003</c:v>
                </c:pt>
                <c:pt idx="210">
                  <c:v>4.882822</c:v>
                </c:pt>
                <c:pt idx="211">
                  <c:v>4.8827369999999997</c:v>
                </c:pt>
                <c:pt idx="212">
                  <c:v>4.8826580000000002</c:v>
                </c:pt>
                <c:pt idx="213">
                  <c:v>4.8825830000000003</c:v>
                </c:pt>
                <c:pt idx="214">
                  <c:v>4.8825120000000002</c:v>
                </c:pt>
                <c:pt idx="215">
                  <c:v>4.8824459999999998</c:v>
                </c:pt>
                <c:pt idx="216">
                  <c:v>4.8823819999999998</c:v>
                </c:pt>
                <c:pt idx="217">
                  <c:v>4.8823220000000003</c:v>
                </c:pt>
                <c:pt idx="218">
                  <c:v>4.882263</c:v>
                </c:pt>
                <c:pt idx="219">
                  <c:v>4.882206</c:v>
                </c:pt>
                <c:pt idx="220">
                  <c:v>4.8821500000000002</c:v>
                </c:pt>
                <c:pt idx="221">
                  <c:v>4.8820949999999996</c:v>
                </c:pt>
                <c:pt idx="222">
                  <c:v>4.8820389999999998</c:v>
                </c:pt>
                <c:pt idx="223">
                  <c:v>4.881983</c:v>
                </c:pt>
                <c:pt idx="224">
                  <c:v>4.881926</c:v>
                </c:pt>
                <c:pt idx="225">
                  <c:v>4.8818669999999997</c:v>
                </c:pt>
                <c:pt idx="226">
                  <c:v>4.8818049999999999</c:v>
                </c:pt>
                <c:pt idx="227">
                  <c:v>4.8817399999999997</c:v>
                </c:pt>
                <c:pt idx="228">
                  <c:v>4.8816699999999997</c:v>
                </c:pt>
                <c:pt idx="229">
                  <c:v>4.8815949999999999</c:v>
                </c:pt>
                <c:pt idx="230">
                  <c:v>4.8815169999999997</c:v>
                </c:pt>
                <c:pt idx="231">
                  <c:v>4.8814359999999999</c:v>
                </c:pt>
                <c:pt idx="232">
                  <c:v>4.8813519999999997</c:v>
                </c:pt>
                <c:pt idx="233">
                  <c:v>4.8812670000000002</c:v>
                </c:pt>
                <c:pt idx="234">
                  <c:v>4.8811799999999996</c:v>
                </c:pt>
                <c:pt idx="235">
                  <c:v>4.8810909999999996</c:v>
                </c:pt>
                <c:pt idx="236">
                  <c:v>4.8810000000000002</c:v>
                </c:pt>
                <c:pt idx="237">
                  <c:v>4.8809069999999997</c:v>
                </c:pt>
                <c:pt idx="238">
                  <c:v>4.8808129999999998</c:v>
                </c:pt>
                <c:pt idx="239">
                  <c:v>4.8807179999999999</c:v>
                </c:pt>
                <c:pt idx="240">
                  <c:v>4.8806209999999997</c:v>
                </c:pt>
                <c:pt idx="241">
                  <c:v>4.880522</c:v>
                </c:pt>
                <c:pt idx="242">
                  <c:v>4.8804220000000003</c:v>
                </c:pt>
                <c:pt idx="243">
                  <c:v>4.8803200000000002</c:v>
                </c:pt>
                <c:pt idx="244">
                  <c:v>4.880217</c:v>
                </c:pt>
                <c:pt idx="245">
                  <c:v>4.8801129999999997</c:v>
                </c:pt>
                <c:pt idx="246">
                  <c:v>4.880007</c:v>
                </c:pt>
                <c:pt idx="247">
                  <c:v>4.8799000000000001</c:v>
                </c:pt>
                <c:pt idx="248">
                  <c:v>4.8797920000000001</c:v>
                </c:pt>
                <c:pt idx="249">
                  <c:v>4.8796819999999999</c:v>
                </c:pt>
                <c:pt idx="250">
                  <c:v>4.8795719999999996</c:v>
                </c:pt>
                <c:pt idx="251">
                  <c:v>4.8794599999999999</c:v>
                </c:pt>
                <c:pt idx="252">
                  <c:v>4.8793470000000001</c:v>
                </c:pt>
                <c:pt idx="253">
                  <c:v>4.8792309999999999</c:v>
                </c:pt>
                <c:pt idx="254">
                  <c:v>4.8791089999999997</c:v>
                </c:pt>
                <c:pt idx="255">
                  <c:v>4.8789800000000003</c:v>
                </c:pt>
                <c:pt idx="256">
                  <c:v>4.8788419999999997</c:v>
                </c:pt>
                <c:pt idx="257">
                  <c:v>4.8786990000000001</c:v>
                </c:pt>
                <c:pt idx="258">
                  <c:v>4.8785559999999997</c:v>
                </c:pt>
                <c:pt idx="259">
                  <c:v>4.8784159999999996</c:v>
                </c:pt>
                <c:pt idx="260">
                  <c:v>4.878279</c:v>
                </c:pt>
                <c:pt idx="261">
                  <c:v>4.8781460000000001</c:v>
                </c:pt>
                <c:pt idx="262">
                  <c:v>4.8780150000000004</c:v>
                </c:pt>
                <c:pt idx="263">
                  <c:v>4.8778870000000003</c:v>
                </c:pt>
                <c:pt idx="264">
                  <c:v>4.8777609999999996</c:v>
                </c:pt>
                <c:pt idx="265">
                  <c:v>4.8776380000000001</c:v>
                </c:pt>
                <c:pt idx="266">
                  <c:v>4.877516</c:v>
                </c:pt>
                <c:pt idx="267">
                  <c:v>4.8773960000000001</c:v>
                </c:pt>
                <c:pt idx="268">
                  <c:v>4.8772770000000003</c:v>
                </c:pt>
                <c:pt idx="269">
                  <c:v>4.8771589999999998</c:v>
                </c:pt>
                <c:pt idx="270">
                  <c:v>4.8770420000000003</c:v>
                </c:pt>
                <c:pt idx="271">
                  <c:v>4.876925</c:v>
                </c:pt>
                <c:pt idx="272">
                  <c:v>4.8768079999999996</c:v>
                </c:pt>
                <c:pt idx="273">
                  <c:v>4.87669</c:v>
                </c:pt>
                <c:pt idx="274">
                  <c:v>4.8765689999999999</c:v>
                </c:pt>
                <c:pt idx="275">
                  <c:v>4.8764430000000001</c:v>
                </c:pt>
                <c:pt idx="276">
                  <c:v>4.8763110000000003</c:v>
                </c:pt>
                <c:pt idx="277">
                  <c:v>4.8761739999999998</c:v>
                </c:pt>
                <c:pt idx="278">
                  <c:v>4.8760329999999996</c:v>
                </c:pt>
                <c:pt idx="279">
                  <c:v>4.8758910000000002</c:v>
                </c:pt>
                <c:pt idx="280">
                  <c:v>4.8757539999999997</c:v>
                </c:pt>
                <c:pt idx="281">
                  <c:v>4.875623</c:v>
                </c:pt>
                <c:pt idx="282">
                  <c:v>4.875502</c:v>
                </c:pt>
                <c:pt idx="283">
                  <c:v>4.8753890000000002</c:v>
                </c:pt>
                <c:pt idx="284">
                  <c:v>4.8752829999999996</c:v>
                </c:pt>
                <c:pt idx="285">
                  <c:v>4.8751810000000004</c:v>
                </c:pt>
                <c:pt idx="286">
                  <c:v>4.8750850000000003</c:v>
                </c:pt>
                <c:pt idx="287">
                  <c:v>4.874994</c:v>
                </c:pt>
                <c:pt idx="288">
                  <c:v>4.8749070000000003</c:v>
                </c:pt>
                <c:pt idx="289">
                  <c:v>4.8748250000000004</c:v>
                </c:pt>
                <c:pt idx="290">
                  <c:v>4.8747480000000003</c:v>
                </c:pt>
                <c:pt idx="291">
                  <c:v>4.874676</c:v>
                </c:pt>
                <c:pt idx="292">
                  <c:v>4.8746080000000003</c:v>
                </c:pt>
                <c:pt idx="293">
                  <c:v>4.8745440000000002</c:v>
                </c:pt>
                <c:pt idx="294">
                  <c:v>4.874485</c:v>
                </c:pt>
                <c:pt idx="295">
                  <c:v>4.8744300000000003</c:v>
                </c:pt>
                <c:pt idx="296">
                  <c:v>4.8743790000000002</c:v>
                </c:pt>
                <c:pt idx="297">
                  <c:v>4.874333</c:v>
                </c:pt>
                <c:pt idx="298">
                  <c:v>4.8742900000000002</c:v>
                </c:pt>
                <c:pt idx="299">
                  <c:v>4.8742520000000003</c:v>
                </c:pt>
                <c:pt idx="300">
                  <c:v>4.8742169999999998</c:v>
                </c:pt>
                <c:pt idx="301">
                  <c:v>4.8741859999999999</c:v>
                </c:pt>
                <c:pt idx="302">
                  <c:v>4.8741589999999997</c:v>
                </c:pt>
                <c:pt idx="303">
                  <c:v>4.8741349999999999</c:v>
                </c:pt>
                <c:pt idx="304">
                  <c:v>4.8741130000000004</c:v>
                </c:pt>
                <c:pt idx="305">
                  <c:v>4.8740899999999998</c:v>
                </c:pt>
                <c:pt idx="306">
                  <c:v>4.8740629999999996</c:v>
                </c:pt>
                <c:pt idx="307">
                  <c:v>4.874034</c:v>
                </c:pt>
                <c:pt idx="308">
                  <c:v>4.8740030000000001</c:v>
                </c:pt>
                <c:pt idx="309">
                  <c:v>4.8739699999999999</c:v>
                </c:pt>
                <c:pt idx="310">
                  <c:v>4.8739369999999997</c:v>
                </c:pt>
                <c:pt idx="311">
                  <c:v>4.8739020000000002</c:v>
                </c:pt>
                <c:pt idx="312">
                  <c:v>4.8738669999999997</c:v>
                </c:pt>
                <c:pt idx="313">
                  <c:v>4.8738299999999999</c:v>
                </c:pt>
                <c:pt idx="314">
                  <c:v>4.873793</c:v>
                </c:pt>
                <c:pt idx="315">
                  <c:v>4.8737539999999999</c:v>
                </c:pt>
                <c:pt idx="316">
                  <c:v>4.8737149999999998</c:v>
                </c:pt>
                <c:pt idx="317">
                  <c:v>4.8736740000000003</c:v>
                </c:pt>
                <c:pt idx="318">
                  <c:v>4.8736319999999997</c:v>
                </c:pt>
                <c:pt idx="319">
                  <c:v>4.8735900000000001</c:v>
                </c:pt>
                <c:pt idx="320">
                  <c:v>4.8735460000000002</c:v>
                </c:pt>
                <c:pt idx="321">
                  <c:v>4.8735020000000002</c:v>
                </c:pt>
                <c:pt idx="322">
                  <c:v>4.873456</c:v>
                </c:pt>
                <c:pt idx="323">
                  <c:v>4.8734089999999997</c:v>
                </c:pt>
                <c:pt idx="324">
                  <c:v>4.8733610000000001</c:v>
                </c:pt>
                <c:pt idx="325">
                  <c:v>4.8733120000000003</c:v>
                </c:pt>
                <c:pt idx="326">
                  <c:v>4.8732620000000004</c:v>
                </c:pt>
                <c:pt idx="327">
                  <c:v>4.8732110000000004</c:v>
                </c:pt>
                <c:pt idx="328">
                  <c:v>4.8731590000000002</c:v>
                </c:pt>
                <c:pt idx="329">
                  <c:v>4.8731059999999999</c:v>
                </c:pt>
                <c:pt idx="330">
                  <c:v>4.8730510000000002</c:v>
                </c:pt>
                <c:pt idx="331">
                  <c:v>4.8729959999999997</c:v>
                </c:pt>
                <c:pt idx="332">
                  <c:v>4.8729399999999998</c:v>
                </c:pt>
                <c:pt idx="333">
                  <c:v>4.8728819999999997</c:v>
                </c:pt>
                <c:pt idx="334">
                  <c:v>4.8728239999999996</c:v>
                </c:pt>
              </c:numCache>
            </c:numRef>
          </c:yVal>
          <c:smooth val="1"/>
          <c:extLst>
            <c:ext xmlns:c16="http://schemas.microsoft.com/office/drawing/2014/chart" uri="{C3380CC4-5D6E-409C-BE32-E72D297353CC}">
              <c16:uniqueId val="{00000002-7D5A-4BC1-9862-6C35040A5A92}"/>
            </c:ext>
          </c:extLst>
        </c:ser>
        <c:dLbls>
          <c:showLegendKey val="0"/>
          <c:showVal val="0"/>
          <c:showCatName val="0"/>
          <c:showSerName val="0"/>
          <c:showPercent val="0"/>
          <c:showBubbleSize val="0"/>
        </c:dLbls>
        <c:axId val="986873599"/>
        <c:axId val="991434159"/>
      </c:scatterChart>
      <c:valAx>
        <c:axId val="98687359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ja-JP" sz="1200">
                    <a:solidFill>
                      <a:schemeClr val="tx1"/>
                    </a:solidFill>
                    <a:latin typeface="Arial" panose="020B0604020202020204" pitchFamily="34" charset="0"/>
                    <a:cs typeface="Arial" panose="020B0604020202020204" pitchFamily="34" charset="0"/>
                  </a:rPr>
                  <a:t>Time</a:t>
                </a:r>
                <a:r>
                  <a:rPr lang="en-US" altLang="ja-JP" sz="1200" baseline="0">
                    <a:solidFill>
                      <a:schemeClr val="tx1"/>
                    </a:solidFill>
                    <a:latin typeface="Arial" panose="020B0604020202020204" pitchFamily="34" charset="0"/>
                    <a:cs typeface="Arial" panose="020B0604020202020204" pitchFamily="34" charset="0"/>
                  </a:rPr>
                  <a:t> (min)</a:t>
                </a:r>
                <a:endParaRPr lang="ja-JP" altLang="en-US" sz="120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out"/>
        <c:minorTickMark val="none"/>
        <c:tickLblPos val="nextTo"/>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991434159"/>
        <c:crosses val="autoZero"/>
        <c:crossBetween val="midCat"/>
      </c:valAx>
      <c:valAx>
        <c:axId val="991434159"/>
        <c:scaling>
          <c:orientation val="minMax"/>
          <c:max val="5"/>
          <c:min val="3.8"/>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en-US" altLang="ja-JP" sz="1200">
                    <a:solidFill>
                      <a:schemeClr val="tx1"/>
                    </a:solidFill>
                    <a:effectLst/>
                    <a:latin typeface="Arial" panose="020B0604020202020204" pitchFamily="34" charset="0"/>
                    <a:cs typeface="Arial" panose="020B0604020202020204" pitchFamily="34" charset="0"/>
                  </a:rPr>
                  <a:t>µcal/sec</a:t>
                </a:r>
                <a:endParaRPr lang="ja-JP" altLang="ja-JP" sz="1200">
                  <a:solidFill>
                    <a:schemeClr val="tx1"/>
                  </a:solidFill>
                  <a:effectLst/>
                  <a:latin typeface="Arial" panose="020B0604020202020204" pitchFamily="34" charset="0"/>
                  <a:cs typeface="Arial" panose="020B0604020202020204" pitchFamily="34" charset="0"/>
                </a:endParaRPr>
              </a:p>
            </c:rich>
          </c:tx>
          <c:layout>
            <c:manualLayout>
              <c:xMode val="edge"/>
              <c:yMode val="edge"/>
              <c:x val="3.0285739557381612E-2"/>
              <c:y val="0.29589180316481956"/>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ja-JP"/>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986873599"/>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bg1"/>
      </a:solidFill>
      <a:round/>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1"/>
          <c:order val="1"/>
          <c:spPr>
            <a:ln w="25400" cap="rnd">
              <a:solidFill>
                <a:schemeClr val="bg1"/>
              </a:solidFill>
              <a:round/>
            </a:ln>
            <a:effectLst/>
          </c:spPr>
          <c:marker>
            <c:symbol val="circle"/>
            <c:size val="5"/>
            <c:spPr>
              <a:solidFill>
                <a:schemeClr val="accent1">
                  <a:lumMod val="75000"/>
                </a:schemeClr>
              </a:solidFill>
              <a:ln w="9525">
                <a:solidFill>
                  <a:schemeClr val="bg1"/>
                </a:solidFill>
              </a:ln>
              <a:effectLst/>
            </c:spPr>
          </c:marker>
          <c:xVal>
            <c:numRef>
              <c:f>'F:\AMDTP\[AMP.csv]AMP'!$G$2:$G$13</c:f>
              <c:numCache>
                <c:formatCode>General</c:formatCode>
                <c:ptCount val="12"/>
                <c:pt idx="0">
                  <c:v>0.46996300000000002</c:v>
                </c:pt>
                <c:pt idx="1">
                  <c:v>0.844082</c:v>
                </c:pt>
                <c:pt idx="2">
                  <c:v>1.2209300000000001</c:v>
                </c:pt>
                <c:pt idx="3">
                  <c:v>1.6005050000000001</c:v>
                </c:pt>
                <c:pt idx="4">
                  <c:v>1.982807</c:v>
                </c:pt>
                <c:pt idx="5">
                  <c:v>2.3678379999999999</c:v>
                </c:pt>
                <c:pt idx="6">
                  <c:v>2.7555960000000002</c:v>
                </c:pt>
                <c:pt idx="7">
                  <c:v>3.1460810000000001</c:v>
                </c:pt>
                <c:pt idx="8">
                  <c:v>3.5392939999999999</c:v>
                </c:pt>
                <c:pt idx="9">
                  <c:v>3.935235</c:v>
                </c:pt>
                <c:pt idx="10">
                  <c:v>4.3339040000000004</c:v>
                </c:pt>
                <c:pt idx="11">
                  <c:v>4.7352999999999996</c:v>
                </c:pt>
              </c:numCache>
            </c:numRef>
          </c:xVal>
          <c:yVal>
            <c:numRef>
              <c:f>'F:\AMDTP\[AMP.csv]AMP'!$H$2:$H$13</c:f>
              <c:numCache>
                <c:formatCode>General</c:formatCode>
                <c:ptCount val="12"/>
                <c:pt idx="0">
                  <c:v>-4.3140070000000001</c:v>
                </c:pt>
                <c:pt idx="1">
                  <c:v>-4.3028409999999999</c:v>
                </c:pt>
                <c:pt idx="2">
                  <c:v>-4.1928109999999998</c:v>
                </c:pt>
                <c:pt idx="3">
                  <c:v>-4.0142939999999996</c:v>
                </c:pt>
                <c:pt idx="4">
                  <c:v>-3.8421020000000001</c:v>
                </c:pt>
                <c:pt idx="5">
                  <c:v>-3.7966169999999999</c:v>
                </c:pt>
                <c:pt idx="6">
                  <c:v>-3.4288379999999998</c:v>
                </c:pt>
                <c:pt idx="7">
                  <c:v>-3.0637159999999999</c:v>
                </c:pt>
                <c:pt idx="8">
                  <c:v>-2.9630540000000001</c:v>
                </c:pt>
                <c:pt idx="9">
                  <c:v>-2.6716299999999999</c:v>
                </c:pt>
                <c:pt idx="10">
                  <c:v>-2.3394240000000002</c:v>
                </c:pt>
                <c:pt idx="11">
                  <c:v>-2.2293050000000001</c:v>
                </c:pt>
              </c:numCache>
            </c:numRef>
          </c:yVal>
          <c:smooth val="0"/>
          <c:extLst>
            <c:ext xmlns:c16="http://schemas.microsoft.com/office/drawing/2014/chart" uri="{C3380CC4-5D6E-409C-BE32-E72D297353CC}">
              <c16:uniqueId val="{00000000-2B5D-4B0C-8986-AA6E4323CB34}"/>
            </c:ext>
          </c:extLst>
        </c:ser>
        <c:dLbls>
          <c:showLegendKey val="0"/>
          <c:showVal val="0"/>
          <c:showCatName val="0"/>
          <c:showSerName val="0"/>
          <c:showPercent val="0"/>
          <c:showBubbleSize val="0"/>
        </c:dLbls>
        <c:axId val="1056177855"/>
        <c:axId val="1056181183"/>
      </c:scatterChart>
      <c:scatterChart>
        <c:scatterStyle val="smoothMarker"/>
        <c:varyColors val="0"/>
        <c:ser>
          <c:idx val="0"/>
          <c:order val="0"/>
          <c:spPr>
            <a:ln w="19050" cap="rnd">
              <a:solidFill>
                <a:sysClr val="windowText" lastClr="000000"/>
              </a:solidFill>
              <a:round/>
            </a:ln>
            <a:effectLst/>
          </c:spPr>
          <c:marker>
            <c:symbol val="none"/>
          </c:marker>
          <c:xVal>
            <c:numRef>
              <c:f>'F:\AMDTP\[AMP.csv]AMP'!$E$2:$E$14</c:f>
              <c:numCache>
                <c:formatCode>General</c:formatCode>
                <c:ptCount val="13"/>
                <c:pt idx="0">
                  <c:v>9.8571000000000006E-2</c:v>
                </c:pt>
                <c:pt idx="1">
                  <c:v>0.46996300000000002</c:v>
                </c:pt>
                <c:pt idx="2">
                  <c:v>0.844082</c:v>
                </c:pt>
                <c:pt idx="3">
                  <c:v>1.2209300000000001</c:v>
                </c:pt>
                <c:pt idx="4">
                  <c:v>1.6005050000000001</c:v>
                </c:pt>
                <c:pt idx="5">
                  <c:v>1.982807</c:v>
                </c:pt>
                <c:pt idx="6">
                  <c:v>2.3678379999999999</c:v>
                </c:pt>
                <c:pt idx="7">
                  <c:v>2.7555960000000002</c:v>
                </c:pt>
                <c:pt idx="8">
                  <c:v>3.1460810000000001</c:v>
                </c:pt>
                <c:pt idx="9">
                  <c:v>3.5392939999999999</c:v>
                </c:pt>
                <c:pt idx="10">
                  <c:v>3.935235</c:v>
                </c:pt>
                <c:pt idx="11">
                  <c:v>4.3339040000000004</c:v>
                </c:pt>
                <c:pt idx="12">
                  <c:v>4.7352999999999996</c:v>
                </c:pt>
              </c:numCache>
            </c:numRef>
          </c:xVal>
          <c:yVal>
            <c:numRef>
              <c:f>'F:\AMDTP\[AMP.csv]AMP'!$F$2:$F$14</c:f>
              <c:numCache>
                <c:formatCode>General</c:formatCode>
                <c:ptCount val="13"/>
                <c:pt idx="0">
                  <c:v>-4.3792580000000001</c:v>
                </c:pt>
                <c:pt idx="1">
                  <c:v>-4.3412579999999998</c:v>
                </c:pt>
                <c:pt idx="2">
                  <c:v>-4.2681579999999997</c:v>
                </c:pt>
                <c:pt idx="3">
                  <c:v>-4.1730070000000001</c:v>
                </c:pt>
                <c:pt idx="4">
                  <c:v>-4.0490750000000002</c:v>
                </c:pt>
                <c:pt idx="5">
                  <c:v>-3.889135</c:v>
                </c:pt>
                <c:pt idx="6">
                  <c:v>-3.6877399999999998</c:v>
                </c:pt>
                <c:pt idx="7">
                  <c:v>-3.4453819999999999</c:v>
                </c:pt>
                <c:pt idx="8">
                  <c:v>-3.1729569999999998</c:v>
                </c:pt>
                <c:pt idx="9">
                  <c:v>-2.892045</c:v>
                </c:pt>
                <c:pt idx="10">
                  <c:v>-2.6278429999999999</c:v>
                </c:pt>
                <c:pt idx="11">
                  <c:v>-2.3990659999999999</c:v>
                </c:pt>
                <c:pt idx="12">
                  <c:v>-2.212974</c:v>
                </c:pt>
              </c:numCache>
            </c:numRef>
          </c:yVal>
          <c:smooth val="1"/>
          <c:extLst>
            <c:ext xmlns:c16="http://schemas.microsoft.com/office/drawing/2014/chart" uri="{C3380CC4-5D6E-409C-BE32-E72D297353CC}">
              <c16:uniqueId val="{00000001-2B5D-4B0C-8986-AA6E4323CB34}"/>
            </c:ext>
          </c:extLst>
        </c:ser>
        <c:dLbls>
          <c:showLegendKey val="0"/>
          <c:showVal val="0"/>
          <c:showCatName val="0"/>
          <c:showSerName val="0"/>
          <c:showPercent val="0"/>
          <c:showBubbleSize val="0"/>
        </c:dLbls>
        <c:axId val="1056177855"/>
        <c:axId val="1056181183"/>
      </c:scatterChart>
      <c:valAx>
        <c:axId val="1056181183"/>
        <c:scaling>
          <c:orientation val="minMax"/>
          <c:max val="0"/>
          <c:min val="-8"/>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ja-JP" sz="700" b="0" i="0" baseline="0" dirty="0">
                    <a:solidFill>
                      <a:schemeClr val="tx1"/>
                    </a:solidFill>
                    <a:effectLst/>
                    <a:latin typeface="Arial" panose="020B0604020202020204" pitchFamily="34" charset="0"/>
                    <a:cs typeface="Arial" panose="020B0604020202020204" pitchFamily="34" charset="0"/>
                  </a:rPr>
                  <a:t>kcal/mol of injectant</a:t>
                </a:r>
                <a:endParaRPr lang="ja-JP" altLang="ja-JP" sz="100" dirty="0">
                  <a:solidFill>
                    <a:schemeClr val="tx1"/>
                  </a:solidFill>
                  <a:effectLst/>
                  <a:latin typeface="Arial" panose="020B0604020202020204" pitchFamily="34" charset="0"/>
                  <a:cs typeface="Arial" panose="020B0604020202020204" pitchFamily="34" charset="0"/>
                </a:endParaRPr>
              </a:p>
            </c:rich>
          </c:tx>
          <c:layout>
            <c:manualLayout>
              <c:xMode val="edge"/>
              <c:yMode val="edge"/>
              <c:x val="5.8183484136983162E-2"/>
              <c:y val="0.1464757791481076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1056177855"/>
        <c:crosses val="autoZero"/>
        <c:crossBetween val="midCat"/>
        <c:majorUnit val="4"/>
      </c:valAx>
      <c:valAx>
        <c:axId val="105617785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ja-JP" sz="1100">
                    <a:solidFill>
                      <a:schemeClr val="tx1"/>
                    </a:solidFill>
                    <a:latin typeface="Arial" panose="020B0604020202020204" pitchFamily="34" charset="0"/>
                    <a:cs typeface="Arial" panose="020B0604020202020204" pitchFamily="34" charset="0"/>
                  </a:rPr>
                  <a:t>Molar ratio</a:t>
                </a:r>
                <a:endParaRPr lang="ja-JP" altLang="en-US" sz="110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in"/>
        <c:minorTickMark val="none"/>
        <c:tickLblPos val="high"/>
        <c:spPr>
          <a:noFill/>
          <a:ln w="9525" cap="flat" cmpd="sng" algn="ctr">
            <a:solidFill>
              <a:sysClr val="windowText" lastClr="000000"/>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105618118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solidFill>
      <a:round/>
    </a:ln>
    <a:effectLst/>
  </c:spPr>
  <c:txPr>
    <a:bodyPr/>
    <a:lstStyle/>
    <a:p>
      <a:pPr>
        <a:defRPr/>
      </a:pPr>
      <a:endParaRPr lang="ja-JP"/>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077515533790003"/>
          <c:y val="7.3993645330801119E-2"/>
          <c:w val="0.68236393124157879"/>
          <c:h val="0.89156276716493688"/>
        </c:manualLayout>
      </c:layout>
      <c:barChart>
        <c:barDir val="col"/>
        <c:grouping val="clustered"/>
        <c:varyColors val="0"/>
        <c:ser>
          <c:idx val="0"/>
          <c:order val="0"/>
          <c:spPr>
            <a:solidFill>
              <a:schemeClr val="accent1"/>
            </a:solidFill>
            <a:ln>
              <a:noFill/>
            </a:ln>
            <a:effectLst/>
          </c:spPr>
          <c:invertIfNegative val="0"/>
          <c:dPt>
            <c:idx val="3"/>
            <c:invertIfNegative val="0"/>
            <c:bubble3D val="0"/>
            <c:spPr>
              <a:solidFill>
                <a:srgbClr val="00B050"/>
              </a:solidFill>
              <a:ln>
                <a:noFill/>
              </a:ln>
              <a:effectLst/>
            </c:spPr>
            <c:extLst>
              <c:ext xmlns:c16="http://schemas.microsoft.com/office/drawing/2014/chart" uri="{C3380CC4-5D6E-409C-BE32-E72D297353CC}">
                <c16:uniqueId val="{00000001-998D-49C1-A60C-CEB223048D7B}"/>
              </c:ext>
            </c:extLst>
          </c:dPt>
          <c:dPt>
            <c:idx val="4"/>
            <c:invertIfNegative val="0"/>
            <c:bubble3D val="0"/>
            <c:spPr>
              <a:solidFill>
                <a:srgbClr val="00B050"/>
              </a:solidFill>
              <a:ln>
                <a:noFill/>
              </a:ln>
              <a:effectLst/>
            </c:spPr>
            <c:extLst>
              <c:ext xmlns:c16="http://schemas.microsoft.com/office/drawing/2014/chart" uri="{C3380CC4-5D6E-409C-BE32-E72D297353CC}">
                <c16:uniqueId val="{00000003-998D-49C1-A60C-CEB223048D7B}"/>
              </c:ext>
            </c:extLst>
          </c:dPt>
          <c:dPt>
            <c:idx val="5"/>
            <c:invertIfNegative val="0"/>
            <c:bubble3D val="0"/>
            <c:spPr>
              <a:solidFill>
                <a:srgbClr val="FF0000"/>
              </a:solidFill>
              <a:ln>
                <a:noFill/>
              </a:ln>
              <a:effectLst/>
            </c:spPr>
            <c:extLst>
              <c:ext xmlns:c16="http://schemas.microsoft.com/office/drawing/2014/chart" uri="{C3380CC4-5D6E-409C-BE32-E72D297353CC}">
                <c16:uniqueId val="{00000005-998D-49C1-A60C-CEB223048D7B}"/>
              </c:ext>
            </c:extLst>
          </c:dPt>
          <c:dPt>
            <c:idx val="6"/>
            <c:invertIfNegative val="0"/>
            <c:bubble3D val="0"/>
            <c:spPr>
              <a:solidFill>
                <a:srgbClr val="FF0000"/>
              </a:solidFill>
              <a:ln>
                <a:noFill/>
              </a:ln>
              <a:effectLst/>
            </c:spPr>
            <c:extLst>
              <c:ext xmlns:c16="http://schemas.microsoft.com/office/drawing/2014/chart" uri="{C3380CC4-5D6E-409C-BE32-E72D297353CC}">
                <c16:uniqueId val="{00000007-998D-49C1-A60C-CEB223048D7B}"/>
              </c:ext>
            </c:extLst>
          </c:dPt>
          <c:cat>
            <c:numRef>
              <c:f>Sheet2!$AJ$25:$AJ$33</c:f>
              <c:numCache>
                <c:formatCode>General</c:formatCode>
                <c:ptCount val="9"/>
                <c:pt idx="0">
                  <c:v>0</c:v>
                </c:pt>
                <c:pt idx="1">
                  <c:v>0.5</c:v>
                </c:pt>
                <c:pt idx="2" formatCode="0.0000">
                  <c:v>0.5</c:v>
                </c:pt>
                <c:pt idx="3">
                  <c:v>1.5</c:v>
                </c:pt>
                <c:pt idx="4">
                  <c:v>1.5</c:v>
                </c:pt>
                <c:pt idx="5">
                  <c:v>2.5</c:v>
                </c:pt>
                <c:pt idx="6">
                  <c:v>2.5</c:v>
                </c:pt>
                <c:pt idx="7">
                  <c:v>3</c:v>
                </c:pt>
                <c:pt idx="8">
                  <c:v>3</c:v>
                </c:pt>
              </c:numCache>
            </c:numRef>
          </c:cat>
          <c:val>
            <c:numRef>
              <c:f>Sheet2!$AK$25:$AK$33</c:f>
              <c:numCache>
                <c:formatCode>General</c:formatCode>
                <c:ptCount val="9"/>
                <c:pt idx="0">
                  <c:v>0</c:v>
                </c:pt>
                <c:pt idx="1">
                  <c:v>-6.9703869999999997</c:v>
                </c:pt>
                <c:pt idx="2">
                  <c:v>-6.9703869999999997</c:v>
                </c:pt>
                <c:pt idx="3">
                  <c:v>-9.3552689999999998</c:v>
                </c:pt>
                <c:pt idx="4">
                  <c:v>-9.3552689999999998</c:v>
                </c:pt>
                <c:pt idx="5">
                  <c:v>2.3848820000000002</c:v>
                </c:pt>
                <c:pt idx="6">
                  <c:v>2.3848820000000002</c:v>
                </c:pt>
                <c:pt idx="7">
                  <c:v>0</c:v>
                </c:pt>
                <c:pt idx="8">
                  <c:v>0</c:v>
                </c:pt>
              </c:numCache>
            </c:numRef>
          </c:val>
          <c:extLst>
            <c:ext xmlns:c16="http://schemas.microsoft.com/office/drawing/2014/chart" uri="{C3380CC4-5D6E-409C-BE32-E72D297353CC}">
              <c16:uniqueId val="{00000008-998D-49C1-A60C-CEB223048D7B}"/>
            </c:ext>
          </c:extLst>
        </c:ser>
        <c:dLbls>
          <c:showLegendKey val="0"/>
          <c:showVal val="0"/>
          <c:showCatName val="0"/>
          <c:showSerName val="0"/>
          <c:showPercent val="0"/>
          <c:showBubbleSize val="0"/>
        </c:dLbls>
        <c:gapWidth val="0"/>
        <c:axId val="1257221200"/>
        <c:axId val="1410004816"/>
      </c:barChart>
      <c:catAx>
        <c:axId val="1257221200"/>
        <c:scaling>
          <c:orientation val="minMax"/>
        </c:scaling>
        <c:delete val="1"/>
        <c:axPos val="b"/>
        <c:numFmt formatCode="#,##0_);[Red]\(#,##0\)" sourceLinked="0"/>
        <c:majorTickMark val="out"/>
        <c:minorTickMark val="none"/>
        <c:tickLblPos val="nextTo"/>
        <c:crossAx val="1410004816"/>
        <c:crosses val="autoZero"/>
        <c:auto val="1"/>
        <c:lblAlgn val="ctr"/>
        <c:lblOffset val="100"/>
        <c:noMultiLvlLbl val="0"/>
      </c:catAx>
      <c:valAx>
        <c:axId val="1410004816"/>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r>
                  <a:rPr lang="en-US" altLang="ja-JP" sz="1400">
                    <a:latin typeface="ＭＳ Ｐゴシック" panose="020B0600070205080204" pitchFamily="50" charset="-128"/>
                    <a:ea typeface="ＭＳ Ｐゴシック" panose="020B0600070205080204" pitchFamily="50" charset="-128"/>
                  </a:rPr>
                  <a:t>Kcal/mol</a:t>
                </a:r>
                <a:endParaRPr lang="ja-JP" altLang="en-US" sz="1400">
                  <a:latin typeface="ＭＳ Ｐゴシック" panose="020B0600070205080204" pitchFamily="50" charset="-128"/>
                  <a:ea typeface="ＭＳ Ｐゴシック" panose="020B0600070205080204" pitchFamily="50" charset="-128"/>
                </a:endParaRPr>
              </a:p>
            </c:rich>
          </c:tx>
          <c:overlay val="0"/>
          <c:spPr>
            <a:noFill/>
            <a:ln>
              <a:noFill/>
            </a:ln>
            <a:effectLst/>
          </c:spPr>
          <c:txPr>
            <a:bodyPr rot="-54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solidFill>
              <a:schemeClr val="tx1"/>
            </a:solidFill>
          </a:ln>
          <a:effectLst>
            <a:outerShdw blurRad="50800" dist="50800" dir="5400000" algn="ctr" rotWithShape="0">
              <a:schemeClr val="bg1"/>
            </a:outerShdw>
          </a:effectLst>
        </c:spPr>
        <c:txPr>
          <a:bodyPr rot="-60000000" spcFirstLastPara="1" vertOverflow="ellipsis" vert="horz" wrap="square" anchor="ctr" anchorCtr="1"/>
          <a:lstStyle/>
          <a:p>
            <a:pPr>
              <a:defRPr sz="1400" b="0" i="0" u="none" strike="noStrike"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defRPr>
            </a:pPr>
            <a:endParaRPr lang="ja-JP"/>
          </a:p>
        </c:txPr>
        <c:crossAx val="1257221200"/>
        <c:crosses val="autoZero"/>
        <c:crossBetween val="between"/>
      </c:valAx>
      <c:spPr>
        <a:noFill/>
        <a:ln>
          <a:solidFill>
            <a:schemeClr val="tx1"/>
          </a:solidFill>
        </a:ln>
        <a:effectLst>
          <a:outerShdw blurRad="50800" dist="50800" dir="5400000" algn="ctr" rotWithShape="0">
            <a:schemeClr val="bg1"/>
          </a:outerShdw>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094482759641147"/>
          <c:y val="4.4954467070690562E-2"/>
          <c:w val="0.71463518030501882"/>
          <c:h val="0.89156276716493688"/>
        </c:manualLayout>
      </c:layout>
      <c:barChart>
        <c:barDir val="col"/>
        <c:grouping val="clustered"/>
        <c:varyColors val="0"/>
        <c:ser>
          <c:idx val="0"/>
          <c:order val="0"/>
          <c:spPr>
            <a:solidFill>
              <a:schemeClr val="accent1"/>
            </a:solidFill>
            <a:ln>
              <a:noFill/>
            </a:ln>
            <a:effectLst/>
          </c:spPr>
          <c:invertIfNegative val="0"/>
          <c:dPt>
            <c:idx val="3"/>
            <c:invertIfNegative val="0"/>
            <c:bubble3D val="0"/>
            <c:spPr>
              <a:solidFill>
                <a:srgbClr val="00B050"/>
              </a:solidFill>
              <a:ln>
                <a:noFill/>
              </a:ln>
              <a:effectLst/>
            </c:spPr>
            <c:extLst>
              <c:ext xmlns:c16="http://schemas.microsoft.com/office/drawing/2014/chart" uri="{C3380CC4-5D6E-409C-BE32-E72D297353CC}">
                <c16:uniqueId val="{00000001-55D6-4001-A999-F87261878B54}"/>
              </c:ext>
            </c:extLst>
          </c:dPt>
          <c:dPt>
            <c:idx val="4"/>
            <c:invertIfNegative val="0"/>
            <c:bubble3D val="0"/>
            <c:spPr>
              <a:solidFill>
                <a:srgbClr val="00B050"/>
              </a:solidFill>
              <a:ln>
                <a:noFill/>
              </a:ln>
              <a:effectLst/>
            </c:spPr>
            <c:extLst>
              <c:ext xmlns:c16="http://schemas.microsoft.com/office/drawing/2014/chart" uri="{C3380CC4-5D6E-409C-BE32-E72D297353CC}">
                <c16:uniqueId val="{00000003-55D6-4001-A999-F87261878B54}"/>
              </c:ext>
            </c:extLst>
          </c:dPt>
          <c:dPt>
            <c:idx val="5"/>
            <c:invertIfNegative val="0"/>
            <c:bubble3D val="0"/>
            <c:spPr>
              <a:solidFill>
                <a:srgbClr val="FF0000"/>
              </a:solidFill>
              <a:ln>
                <a:noFill/>
              </a:ln>
              <a:effectLst/>
            </c:spPr>
            <c:extLst>
              <c:ext xmlns:c16="http://schemas.microsoft.com/office/drawing/2014/chart" uri="{C3380CC4-5D6E-409C-BE32-E72D297353CC}">
                <c16:uniqueId val="{00000005-55D6-4001-A999-F87261878B54}"/>
              </c:ext>
            </c:extLst>
          </c:dPt>
          <c:dPt>
            <c:idx val="6"/>
            <c:invertIfNegative val="0"/>
            <c:bubble3D val="0"/>
            <c:spPr>
              <a:solidFill>
                <a:srgbClr val="FF0000"/>
              </a:solidFill>
              <a:ln>
                <a:noFill/>
              </a:ln>
              <a:effectLst/>
            </c:spPr>
            <c:extLst>
              <c:ext xmlns:c16="http://schemas.microsoft.com/office/drawing/2014/chart" uri="{C3380CC4-5D6E-409C-BE32-E72D297353CC}">
                <c16:uniqueId val="{00000007-55D6-4001-A999-F87261878B54}"/>
              </c:ext>
            </c:extLst>
          </c:dPt>
          <c:cat>
            <c:numRef>
              <c:f>Sheet2!$AM$25:$AM$33</c:f>
              <c:numCache>
                <c:formatCode>General</c:formatCode>
                <c:ptCount val="9"/>
                <c:pt idx="0">
                  <c:v>0</c:v>
                </c:pt>
                <c:pt idx="1">
                  <c:v>0.5</c:v>
                </c:pt>
                <c:pt idx="2" formatCode="0.0000">
                  <c:v>0.5</c:v>
                </c:pt>
                <c:pt idx="3">
                  <c:v>1.5</c:v>
                </c:pt>
                <c:pt idx="4">
                  <c:v>1.5</c:v>
                </c:pt>
                <c:pt idx="5">
                  <c:v>2.5</c:v>
                </c:pt>
                <c:pt idx="6">
                  <c:v>2.5</c:v>
                </c:pt>
                <c:pt idx="7">
                  <c:v>3</c:v>
                </c:pt>
                <c:pt idx="8">
                  <c:v>3</c:v>
                </c:pt>
              </c:numCache>
            </c:numRef>
          </c:cat>
          <c:val>
            <c:numRef>
              <c:f>Sheet2!$AN$25:$AN$33</c:f>
              <c:numCache>
                <c:formatCode>General</c:formatCode>
                <c:ptCount val="9"/>
                <c:pt idx="0">
                  <c:v>0</c:v>
                </c:pt>
                <c:pt idx="1">
                  <c:v>-7.4794489999999998</c:v>
                </c:pt>
                <c:pt idx="2">
                  <c:v>-7.4794489999999998</c:v>
                </c:pt>
                <c:pt idx="3">
                  <c:v>-3.139265</c:v>
                </c:pt>
                <c:pt idx="4">
                  <c:v>-3.139265</c:v>
                </c:pt>
                <c:pt idx="5">
                  <c:v>-4.3401839999999998</c:v>
                </c:pt>
                <c:pt idx="6">
                  <c:v>-4.3401839999999998</c:v>
                </c:pt>
                <c:pt idx="7">
                  <c:v>0</c:v>
                </c:pt>
                <c:pt idx="8">
                  <c:v>0</c:v>
                </c:pt>
              </c:numCache>
            </c:numRef>
          </c:val>
          <c:extLst>
            <c:ext xmlns:c16="http://schemas.microsoft.com/office/drawing/2014/chart" uri="{C3380CC4-5D6E-409C-BE32-E72D297353CC}">
              <c16:uniqueId val="{00000008-55D6-4001-A999-F87261878B54}"/>
            </c:ext>
          </c:extLst>
        </c:ser>
        <c:dLbls>
          <c:showLegendKey val="0"/>
          <c:showVal val="0"/>
          <c:showCatName val="0"/>
          <c:showSerName val="0"/>
          <c:showPercent val="0"/>
          <c:showBubbleSize val="0"/>
        </c:dLbls>
        <c:gapWidth val="0"/>
        <c:axId val="1257221200"/>
        <c:axId val="1410004816"/>
      </c:barChart>
      <c:catAx>
        <c:axId val="1257221200"/>
        <c:scaling>
          <c:orientation val="minMax"/>
        </c:scaling>
        <c:delete val="1"/>
        <c:axPos val="b"/>
        <c:numFmt formatCode="#,##0_);[Red]\(#,##0\)" sourceLinked="0"/>
        <c:majorTickMark val="out"/>
        <c:minorTickMark val="none"/>
        <c:tickLblPos val="nextTo"/>
        <c:crossAx val="1410004816"/>
        <c:crosses val="autoZero"/>
        <c:auto val="1"/>
        <c:lblAlgn val="ctr"/>
        <c:lblOffset val="100"/>
        <c:noMultiLvlLbl val="0"/>
      </c:catAx>
      <c:valAx>
        <c:axId val="1410004816"/>
        <c:scaling>
          <c:orientation val="minMax"/>
          <c:max val="4"/>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r>
                  <a:rPr lang="en-US" altLang="ja-JP" sz="1400">
                    <a:latin typeface="ＭＳ Ｐゴシック" panose="020B0600070205080204" pitchFamily="50" charset="-128"/>
                    <a:ea typeface="ＭＳ Ｐゴシック" panose="020B0600070205080204" pitchFamily="50" charset="-128"/>
                  </a:rPr>
                  <a:t>Kcal/mol</a:t>
                </a:r>
                <a:endParaRPr lang="ja-JP" altLang="en-US" sz="1400">
                  <a:latin typeface="ＭＳ Ｐゴシック" panose="020B0600070205080204" pitchFamily="50" charset="-128"/>
                  <a:ea typeface="ＭＳ Ｐゴシック" panose="020B0600070205080204" pitchFamily="50" charset="-128"/>
                </a:endParaRPr>
              </a:p>
            </c:rich>
          </c:tx>
          <c:overlay val="0"/>
          <c:spPr>
            <a:noFill/>
            <a:ln>
              <a:noFill/>
            </a:ln>
            <a:effectLst/>
          </c:spPr>
          <c:txPr>
            <a:bodyPr rot="-54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solidFill>
              <a:schemeClr val="tx1"/>
            </a:solidFill>
          </a:ln>
          <a:effectLst>
            <a:outerShdw blurRad="50800" dist="50800" dir="5400000" algn="ctr" rotWithShape="0">
              <a:schemeClr val="bg1"/>
            </a:outerShdw>
          </a:effectLst>
        </c:spPr>
        <c:txPr>
          <a:bodyPr rot="-60000000" spcFirstLastPara="1" vertOverflow="ellipsis" vert="horz" wrap="square" anchor="ctr" anchorCtr="1"/>
          <a:lstStyle/>
          <a:p>
            <a:pPr>
              <a:defRPr sz="1400" b="0" i="0" u="none" strike="noStrike"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defRPr>
            </a:pPr>
            <a:endParaRPr lang="ja-JP"/>
          </a:p>
        </c:txPr>
        <c:crossAx val="1257221200"/>
        <c:crosses val="autoZero"/>
        <c:crossBetween val="between"/>
      </c:valAx>
      <c:spPr>
        <a:noFill/>
        <a:ln>
          <a:solidFill>
            <a:schemeClr val="tx1"/>
          </a:solidFill>
        </a:ln>
        <a:effectLst>
          <a:outerShdw blurRad="50800" dist="50800" dir="5400000" algn="ctr" rotWithShape="0">
            <a:schemeClr val="bg1"/>
          </a:outerShdw>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510614166083817"/>
          <c:y val="4.4954467070690562E-2"/>
          <c:w val="0.56047396709577013"/>
          <c:h val="0.89156276716493688"/>
        </c:manualLayout>
      </c:layout>
      <c:barChart>
        <c:barDir val="col"/>
        <c:grouping val="clustered"/>
        <c:varyColors val="0"/>
        <c:ser>
          <c:idx val="0"/>
          <c:order val="0"/>
          <c:spPr>
            <a:solidFill>
              <a:schemeClr val="bg2"/>
            </a:solidFill>
            <a:ln>
              <a:noFill/>
            </a:ln>
            <a:effectLst/>
          </c:spPr>
          <c:invertIfNegative val="0"/>
          <c:dPt>
            <c:idx val="3"/>
            <c:invertIfNegative val="0"/>
            <c:bubble3D val="0"/>
            <c:spPr>
              <a:solidFill>
                <a:schemeClr val="bg2"/>
              </a:solidFill>
              <a:ln>
                <a:noFill/>
              </a:ln>
              <a:effectLst/>
            </c:spPr>
            <c:extLst>
              <c:ext xmlns:c16="http://schemas.microsoft.com/office/drawing/2014/chart" uri="{C3380CC4-5D6E-409C-BE32-E72D297353CC}">
                <c16:uniqueId val="{00000001-9406-412C-ABA2-1F39E5AFBE29}"/>
              </c:ext>
            </c:extLst>
          </c:dPt>
          <c:dPt>
            <c:idx val="4"/>
            <c:invertIfNegative val="0"/>
            <c:bubble3D val="0"/>
            <c:spPr>
              <a:solidFill>
                <a:schemeClr val="bg2"/>
              </a:solidFill>
              <a:ln>
                <a:noFill/>
              </a:ln>
              <a:effectLst/>
            </c:spPr>
            <c:extLst>
              <c:ext xmlns:c16="http://schemas.microsoft.com/office/drawing/2014/chart" uri="{C3380CC4-5D6E-409C-BE32-E72D297353CC}">
                <c16:uniqueId val="{00000003-9406-412C-ABA2-1F39E5AFBE29}"/>
              </c:ext>
            </c:extLst>
          </c:dPt>
          <c:dPt>
            <c:idx val="5"/>
            <c:invertIfNegative val="0"/>
            <c:bubble3D val="0"/>
            <c:spPr>
              <a:solidFill>
                <a:srgbClr val="FF0000"/>
              </a:solidFill>
              <a:ln>
                <a:noFill/>
              </a:ln>
              <a:effectLst/>
            </c:spPr>
            <c:extLst>
              <c:ext xmlns:c16="http://schemas.microsoft.com/office/drawing/2014/chart" uri="{C3380CC4-5D6E-409C-BE32-E72D297353CC}">
                <c16:uniqueId val="{00000005-9406-412C-ABA2-1F39E5AFBE29}"/>
              </c:ext>
            </c:extLst>
          </c:dPt>
          <c:dPt>
            <c:idx val="6"/>
            <c:invertIfNegative val="0"/>
            <c:bubble3D val="0"/>
            <c:spPr>
              <a:solidFill>
                <a:srgbClr val="FF0000"/>
              </a:solidFill>
              <a:ln>
                <a:noFill/>
              </a:ln>
              <a:effectLst/>
            </c:spPr>
            <c:extLst>
              <c:ext xmlns:c16="http://schemas.microsoft.com/office/drawing/2014/chart" uri="{C3380CC4-5D6E-409C-BE32-E72D297353CC}">
                <c16:uniqueId val="{00000007-9406-412C-ABA2-1F39E5AFBE29}"/>
              </c:ext>
            </c:extLst>
          </c:dPt>
          <c:cat>
            <c:numRef>
              <c:f>Sheet2!$AJ$25:$AJ$33</c:f>
              <c:numCache>
                <c:formatCode>General</c:formatCode>
                <c:ptCount val="9"/>
                <c:pt idx="0">
                  <c:v>0</c:v>
                </c:pt>
                <c:pt idx="1">
                  <c:v>0.5</c:v>
                </c:pt>
                <c:pt idx="2" formatCode="0.0000">
                  <c:v>0.5</c:v>
                </c:pt>
                <c:pt idx="3">
                  <c:v>1.5</c:v>
                </c:pt>
                <c:pt idx="4">
                  <c:v>1.5</c:v>
                </c:pt>
                <c:pt idx="5">
                  <c:v>2.5</c:v>
                </c:pt>
                <c:pt idx="6">
                  <c:v>2.5</c:v>
                </c:pt>
                <c:pt idx="7">
                  <c:v>3</c:v>
                </c:pt>
                <c:pt idx="8">
                  <c:v>3</c:v>
                </c:pt>
              </c:numCache>
            </c:numRef>
          </c:cat>
          <c:val>
            <c:numRef>
              <c:f>Sheet2!$AK$25:$AK$33</c:f>
              <c:numCache>
                <c:formatCode>General</c:formatCode>
                <c:ptCount val="9"/>
                <c:pt idx="0">
                  <c:v>0</c:v>
                </c:pt>
                <c:pt idx="1">
                  <c:v>-6.9703869999999997</c:v>
                </c:pt>
                <c:pt idx="2">
                  <c:v>-6.9703869999999997</c:v>
                </c:pt>
                <c:pt idx="3">
                  <c:v>-9.3552689999999998</c:v>
                </c:pt>
                <c:pt idx="4">
                  <c:v>-9.3552689999999998</c:v>
                </c:pt>
                <c:pt idx="5">
                  <c:v>2.3848820000000002</c:v>
                </c:pt>
                <c:pt idx="6">
                  <c:v>2.3848820000000002</c:v>
                </c:pt>
                <c:pt idx="7">
                  <c:v>0</c:v>
                </c:pt>
                <c:pt idx="8">
                  <c:v>0</c:v>
                </c:pt>
              </c:numCache>
            </c:numRef>
          </c:val>
          <c:extLst>
            <c:ext xmlns:c16="http://schemas.microsoft.com/office/drawing/2014/chart" uri="{C3380CC4-5D6E-409C-BE32-E72D297353CC}">
              <c16:uniqueId val="{00000008-9406-412C-ABA2-1F39E5AFBE29}"/>
            </c:ext>
          </c:extLst>
        </c:ser>
        <c:dLbls>
          <c:showLegendKey val="0"/>
          <c:showVal val="0"/>
          <c:showCatName val="0"/>
          <c:showSerName val="0"/>
          <c:showPercent val="0"/>
          <c:showBubbleSize val="0"/>
        </c:dLbls>
        <c:gapWidth val="0"/>
        <c:axId val="1257221200"/>
        <c:axId val="1410004816"/>
      </c:barChart>
      <c:catAx>
        <c:axId val="1257221200"/>
        <c:scaling>
          <c:orientation val="minMax"/>
        </c:scaling>
        <c:delete val="1"/>
        <c:axPos val="b"/>
        <c:numFmt formatCode="#,##0_);[Red]\(#,##0\)" sourceLinked="0"/>
        <c:majorTickMark val="out"/>
        <c:minorTickMark val="none"/>
        <c:tickLblPos val="nextTo"/>
        <c:crossAx val="1410004816"/>
        <c:crosses val="autoZero"/>
        <c:auto val="1"/>
        <c:lblAlgn val="ctr"/>
        <c:lblOffset val="100"/>
        <c:noMultiLvlLbl val="0"/>
      </c:catAx>
      <c:valAx>
        <c:axId val="1410004816"/>
        <c:scaling>
          <c:orientation val="minMax"/>
          <c:max val="4"/>
          <c:min val="-1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r>
                  <a:rPr lang="en-US" altLang="ja-JP" sz="1400">
                    <a:latin typeface="ＭＳ Ｐゴシック" panose="020B0600070205080204" pitchFamily="50" charset="-128"/>
                    <a:ea typeface="ＭＳ Ｐゴシック" panose="020B0600070205080204" pitchFamily="50" charset="-128"/>
                  </a:rPr>
                  <a:t>Kcal/mol</a:t>
                </a:r>
                <a:endParaRPr lang="ja-JP" altLang="en-US" sz="1400">
                  <a:latin typeface="ＭＳ Ｐゴシック" panose="020B0600070205080204" pitchFamily="50" charset="-128"/>
                  <a:ea typeface="ＭＳ Ｐゴシック" panose="020B0600070205080204" pitchFamily="50" charset="-128"/>
                </a:endParaRPr>
              </a:p>
            </c:rich>
          </c:tx>
          <c:layout>
            <c:manualLayout>
              <c:xMode val="edge"/>
              <c:yMode val="edge"/>
              <c:x val="2.4655488554091606E-2"/>
              <c:y val="0.16232630900892611"/>
            </c:manualLayout>
          </c:layout>
          <c:overlay val="0"/>
          <c:spPr>
            <a:noFill/>
            <a:ln>
              <a:noFill/>
            </a:ln>
            <a:effectLst/>
          </c:spPr>
          <c:txPr>
            <a:bodyPr rot="-54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solidFill>
              <a:schemeClr val="tx1"/>
            </a:solidFill>
          </a:ln>
          <a:effectLst>
            <a:outerShdw blurRad="50800" dist="50800" dir="5400000" algn="ctr" rotWithShape="0">
              <a:schemeClr val="bg1"/>
            </a:outerShdw>
          </a:effectLst>
        </c:spPr>
        <c:txPr>
          <a:bodyPr rot="-60000000" spcFirstLastPara="1" vertOverflow="ellipsis" vert="horz" wrap="square" anchor="ctr" anchorCtr="1"/>
          <a:lstStyle/>
          <a:p>
            <a:pPr>
              <a:defRPr sz="1400" b="0" i="0" u="none" strike="noStrike"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Arial" panose="020B0604020202020204" pitchFamily="34" charset="0"/>
              </a:defRPr>
            </a:pPr>
            <a:endParaRPr lang="ja-JP"/>
          </a:p>
        </c:txPr>
        <c:crossAx val="1257221200"/>
        <c:crosses val="autoZero"/>
        <c:crossBetween val="between"/>
        <c:majorUnit val="4"/>
      </c:valAx>
      <c:spPr>
        <a:noFill/>
        <a:ln>
          <a:solidFill>
            <a:schemeClr val="tx1"/>
          </a:solidFill>
        </a:ln>
        <a:effectLst>
          <a:outerShdw blurRad="50800" dist="50800" dir="5400000" algn="ctr" rotWithShape="0">
            <a:schemeClr val="bg1"/>
          </a:outerShdw>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7997415946591"/>
          <c:y val="4.4954241433307611E-2"/>
          <c:w val="0.62247973563145897"/>
          <c:h val="0.89156276716493688"/>
        </c:manualLayout>
      </c:layout>
      <c:barChart>
        <c:barDir val="col"/>
        <c:grouping val="clustered"/>
        <c:varyColors val="0"/>
        <c:ser>
          <c:idx val="0"/>
          <c:order val="0"/>
          <c:spPr>
            <a:solidFill>
              <a:schemeClr val="bg2"/>
            </a:solidFill>
            <a:ln>
              <a:noFill/>
            </a:ln>
            <a:effectLst/>
          </c:spPr>
          <c:invertIfNegative val="0"/>
          <c:dPt>
            <c:idx val="3"/>
            <c:invertIfNegative val="0"/>
            <c:bubble3D val="0"/>
            <c:spPr>
              <a:solidFill>
                <a:schemeClr val="bg2"/>
              </a:solidFill>
              <a:ln>
                <a:noFill/>
              </a:ln>
              <a:effectLst/>
            </c:spPr>
            <c:extLst>
              <c:ext xmlns:c16="http://schemas.microsoft.com/office/drawing/2014/chart" uri="{C3380CC4-5D6E-409C-BE32-E72D297353CC}">
                <c16:uniqueId val="{00000001-3D45-433D-B7FB-82285304896D}"/>
              </c:ext>
            </c:extLst>
          </c:dPt>
          <c:dPt>
            <c:idx val="4"/>
            <c:invertIfNegative val="0"/>
            <c:bubble3D val="0"/>
            <c:spPr>
              <a:solidFill>
                <a:schemeClr val="bg2"/>
              </a:solidFill>
              <a:ln>
                <a:noFill/>
              </a:ln>
              <a:effectLst/>
            </c:spPr>
            <c:extLst>
              <c:ext xmlns:c16="http://schemas.microsoft.com/office/drawing/2014/chart" uri="{C3380CC4-5D6E-409C-BE32-E72D297353CC}">
                <c16:uniqueId val="{00000003-3D45-433D-B7FB-82285304896D}"/>
              </c:ext>
            </c:extLst>
          </c:dPt>
          <c:dPt>
            <c:idx val="5"/>
            <c:invertIfNegative val="0"/>
            <c:bubble3D val="0"/>
            <c:spPr>
              <a:solidFill>
                <a:srgbClr val="FF0000"/>
              </a:solidFill>
              <a:ln>
                <a:noFill/>
              </a:ln>
              <a:effectLst/>
            </c:spPr>
            <c:extLst>
              <c:ext xmlns:c16="http://schemas.microsoft.com/office/drawing/2014/chart" uri="{C3380CC4-5D6E-409C-BE32-E72D297353CC}">
                <c16:uniqueId val="{00000005-3D45-433D-B7FB-82285304896D}"/>
              </c:ext>
            </c:extLst>
          </c:dPt>
          <c:dPt>
            <c:idx val="6"/>
            <c:invertIfNegative val="0"/>
            <c:bubble3D val="0"/>
            <c:spPr>
              <a:solidFill>
                <a:srgbClr val="FF0000"/>
              </a:solidFill>
              <a:ln>
                <a:noFill/>
              </a:ln>
              <a:effectLst/>
            </c:spPr>
            <c:extLst>
              <c:ext xmlns:c16="http://schemas.microsoft.com/office/drawing/2014/chart" uri="{C3380CC4-5D6E-409C-BE32-E72D297353CC}">
                <c16:uniqueId val="{00000007-3D45-433D-B7FB-82285304896D}"/>
              </c:ext>
            </c:extLst>
          </c:dPt>
          <c:cat>
            <c:numRef>
              <c:f>Sheet2!$AM$25:$AM$33</c:f>
              <c:numCache>
                <c:formatCode>General</c:formatCode>
                <c:ptCount val="9"/>
                <c:pt idx="0">
                  <c:v>0</c:v>
                </c:pt>
                <c:pt idx="1">
                  <c:v>0.5</c:v>
                </c:pt>
                <c:pt idx="2" formatCode="0.0000">
                  <c:v>0.5</c:v>
                </c:pt>
                <c:pt idx="3">
                  <c:v>1.5</c:v>
                </c:pt>
                <c:pt idx="4">
                  <c:v>1.5</c:v>
                </c:pt>
                <c:pt idx="5">
                  <c:v>2.5</c:v>
                </c:pt>
                <c:pt idx="6">
                  <c:v>2.5</c:v>
                </c:pt>
                <c:pt idx="7">
                  <c:v>3</c:v>
                </c:pt>
                <c:pt idx="8">
                  <c:v>3</c:v>
                </c:pt>
              </c:numCache>
            </c:numRef>
          </c:cat>
          <c:val>
            <c:numRef>
              <c:f>Sheet2!$AN$25:$AN$33</c:f>
              <c:numCache>
                <c:formatCode>General</c:formatCode>
                <c:ptCount val="9"/>
                <c:pt idx="0">
                  <c:v>0</c:v>
                </c:pt>
                <c:pt idx="1">
                  <c:v>-7.4794489999999998</c:v>
                </c:pt>
                <c:pt idx="2">
                  <c:v>-7.4794489999999998</c:v>
                </c:pt>
                <c:pt idx="3">
                  <c:v>-3.139265</c:v>
                </c:pt>
                <c:pt idx="4">
                  <c:v>-3.139265</c:v>
                </c:pt>
                <c:pt idx="5">
                  <c:v>-4.3401839999999998</c:v>
                </c:pt>
                <c:pt idx="6">
                  <c:v>-4.3401839999999998</c:v>
                </c:pt>
                <c:pt idx="7">
                  <c:v>0</c:v>
                </c:pt>
                <c:pt idx="8">
                  <c:v>0</c:v>
                </c:pt>
              </c:numCache>
            </c:numRef>
          </c:val>
          <c:extLst>
            <c:ext xmlns:c16="http://schemas.microsoft.com/office/drawing/2014/chart" uri="{C3380CC4-5D6E-409C-BE32-E72D297353CC}">
              <c16:uniqueId val="{00000008-3D45-433D-B7FB-82285304896D}"/>
            </c:ext>
          </c:extLst>
        </c:ser>
        <c:dLbls>
          <c:showLegendKey val="0"/>
          <c:showVal val="0"/>
          <c:showCatName val="0"/>
          <c:showSerName val="0"/>
          <c:showPercent val="0"/>
          <c:showBubbleSize val="0"/>
        </c:dLbls>
        <c:gapWidth val="0"/>
        <c:axId val="1257221200"/>
        <c:axId val="1410004816"/>
      </c:barChart>
      <c:catAx>
        <c:axId val="1257221200"/>
        <c:scaling>
          <c:orientation val="minMax"/>
        </c:scaling>
        <c:delete val="1"/>
        <c:axPos val="b"/>
        <c:numFmt formatCode="#,##0_);[Red]\(#,##0\)" sourceLinked="0"/>
        <c:majorTickMark val="out"/>
        <c:minorTickMark val="none"/>
        <c:tickLblPos val="nextTo"/>
        <c:crossAx val="1410004816"/>
        <c:crosses val="autoZero"/>
        <c:auto val="1"/>
        <c:lblAlgn val="ctr"/>
        <c:lblOffset val="100"/>
        <c:noMultiLvlLbl val="0"/>
      </c:catAx>
      <c:valAx>
        <c:axId val="1410004816"/>
        <c:scaling>
          <c:orientation val="minMax"/>
          <c:max val="4"/>
          <c:min val="-1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0" i="0" u="none" strike="noStrike"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r>
                  <a:rPr lang="en-US" sz="1400" dirty="0"/>
                  <a:t>Kcal/mol</a:t>
                </a:r>
                <a:endParaRPr lang="ja-JP" sz="1400" dirty="0"/>
              </a:p>
            </c:rich>
          </c:tx>
          <c:layout>
            <c:manualLayout>
              <c:xMode val="edge"/>
              <c:yMode val="edge"/>
              <c:x val="8.1516181869960205E-3"/>
              <c:y val="0.19185420924878516"/>
            </c:manualLayout>
          </c:layout>
          <c:overlay val="0"/>
          <c:spPr>
            <a:noFill/>
            <a:ln>
              <a:noFill/>
            </a:ln>
            <a:effectLst/>
          </c:spPr>
          <c:txPr>
            <a:bodyPr rot="-5400000" spcFirstLastPara="1" vertOverflow="ellipsis" vert="horz" wrap="square" anchor="ctr" anchorCtr="1"/>
            <a:lstStyle/>
            <a:p>
              <a:pPr>
                <a:defRPr sz="900" b="0" i="0" u="none" strike="noStrike"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title>
        <c:numFmt formatCode="General" sourceLinked="1"/>
        <c:majorTickMark val="none"/>
        <c:minorTickMark val="none"/>
        <c:tickLblPos val="nextTo"/>
        <c:spPr>
          <a:noFill/>
          <a:ln>
            <a:solidFill>
              <a:schemeClr val="tx1"/>
            </a:solidFill>
          </a:ln>
          <a:effectLst>
            <a:outerShdw blurRad="50800" dist="50800" dir="5400000" algn="ctr" rotWithShape="0">
              <a:schemeClr val="bg1"/>
            </a:outerShdw>
          </a:effectLst>
        </c:spPr>
        <c:txPr>
          <a:bodyPr rot="-60000000" spcFirstLastPara="1" vertOverflow="ellipsis" vert="horz" wrap="square" anchor="ctr" anchorCtr="1"/>
          <a:lstStyle/>
          <a:p>
            <a:pPr>
              <a:defRPr sz="1400" b="0" i="0" u="none" strike="noStrike"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1257221200"/>
        <c:crosses val="autoZero"/>
        <c:crossBetween val="between"/>
        <c:majorUnit val="4"/>
      </c:valAx>
      <c:spPr>
        <a:noFill/>
        <a:ln>
          <a:solidFill>
            <a:schemeClr val="tx1"/>
          </a:solidFill>
        </a:ln>
        <a:effectLst>
          <a:outerShdw blurRad="50800" dist="50800" dir="5400000" algn="ctr" rotWithShape="0">
            <a:schemeClr val="bg1"/>
          </a:outerShdw>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ＭＳ Ｐゴシック" panose="020B0600070205080204" pitchFamily="50" charset="-128"/>
          <a:ea typeface="ＭＳ Ｐゴシック" panose="020B060007020508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F8224A-BF89-4FA1-82B8-AC40CD4B3957}" type="datetimeFigureOut">
              <a:rPr kumimoji="1" lang="ja-JP" altLang="en-US" smtClean="0"/>
              <a:t>2020/5/17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180F1E-747D-4B27-9A8D-A16745BC74EC}" type="slidenum">
              <a:rPr kumimoji="1" lang="ja-JP" altLang="en-US" smtClean="0"/>
              <a:t>‹#›</a:t>
            </a:fld>
            <a:endParaRPr kumimoji="1" lang="ja-JP" altLang="en-US"/>
          </a:p>
        </p:txBody>
      </p:sp>
    </p:spTree>
    <p:extLst>
      <p:ext uri="{BB962C8B-B14F-4D97-AF65-F5344CB8AC3E}">
        <p14:creationId xmlns:p14="http://schemas.microsoft.com/office/powerpoint/2010/main" val="108436721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259104B-7928-46FB-A7E3-895F1429D414}" type="slidenum">
              <a:rPr kumimoji="1" lang="ja-JP" altLang="en-US" smtClean="0"/>
              <a:t>1</a:t>
            </a:fld>
            <a:endParaRPr kumimoji="1" lang="ja-JP" altLang="en-US"/>
          </a:p>
        </p:txBody>
      </p:sp>
    </p:spTree>
    <p:extLst>
      <p:ext uri="{BB962C8B-B14F-4D97-AF65-F5344CB8AC3E}">
        <p14:creationId xmlns:p14="http://schemas.microsoft.com/office/powerpoint/2010/main" val="3462521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AMP</a:t>
            </a:r>
            <a:r>
              <a:rPr kumimoji="1" lang="ja-JP" altLang="en-US" dirty="0"/>
              <a:t>類縁分子では結合部位が電子リッチになるとエンタルピー駆動力の上昇がみられたが、アルギニンアミドは局所的に変化した表面電化がアルギニンに比較するとプアーであるがエンタルピー駆動型の反応を起こす。それに対して電子リッチなアルギニンでは反応が進行しない。これはエンタルピーの駆動力が低下したためであり、複合体の静電ポテンシャルを見てみると、アミノ基の部分が奥に入り込んでおり、その部分の核酸のポテンシャルは電子リッチである。そのため、水酸基に変化すると電子リッチ同士で反発しあいエンタルピーの駆動力が下がったためアルギニンでは結合しなかったと考えられる。</a:t>
            </a:r>
            <a:endParaRPr kumimoji="1" lang="en-US" altLang="ja-JP" dirty="0"/>
          </a:p>
        </p:txBody>
      </p:sp>
      <p:sp>
        <p:nvSpPr>
          <p:cNvPr id="4" name="スライド番号プレースホルダー 3"/>
          <p:cNvSpPr>
            <a:spLocks noGrp="1"/>
          </p:cNvSpPr>
          <p:nvPr>
            <p:ph type="sldNum" sz="quarter" idx="5"/>
          </p:nvPr>
        </p:nvSpPr>
        <p:spPr/>
        <p:txBody>
          <a:bodyPr/>
          <a:lstStyle/>
          <a:p>
            <a:fld id="{3E180F1E-747D-4B27-9A8D-A16745BC74EC}" type="slidenum">
              <a:rPr kumimoji="1" lang="ja-JP" altLang="en-US" smtClean="0"/>
              <a:t>10</a:t>
            </a:fld>
            <a:endParaRPr kumimoji="1" lang="ja-JP" altLang="en-US"/>
          </a:p>
        </p:txBody>
      </p:sp>
    </p:spTree>
    <p:extLst>
      <p:ext uri="{BB962C8B-B14F-4D97-AF65-F5344CB8AC3E}">
        <p14:creationId xmlns:p14="http://schemas.microsoft.com/office/powerpoint/2010/main" val="4059675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以上の点から、類似構造を持つ葉酸では結合せず、まずメトトレキサートに選択性を持っている原因として考えられるのは葉酸の分配係数はメトトレキサートに比べて大きいものとなっているため、葉酸ではエントロピーの駆動力が低下し、また核酸の電子リッチな部分にこの部分で結合していると考えるとメトトレキサートもエンタルピー的に不利な反応であるが葉酸ではエンタルピーの駆動力がさらに低下するため結合が生じなかったのではないかと考えられる。</a:t>
            </a:r>
          </a:p>
        </p:txBody>
      </p:sp>
      <p:sp>
        <p:nvSpPr>
          <p:cNvPr id="4" name="スライド番号プレースホルダー 3"/>
          <p:cNvSpPr>
            <a:spLocks noGrp="1"/>
          </p:cNvSpPr>
          <p:nvPr>
            <p:ph type="sldNum" sz="quarter" idx="5"/>
          </p:nvPr>
        </p:nvSpPr>
        <p:spPr/>
        <p:txBody>
          <a:bodyPr/>
          <a:lstStyle/>
          <a:p>
            <a:fld id="{3E180F1E-747D-4B27-9A8D-A16745BC74EC}" type="slidenum">
              <a:rPr kumimoji="1" lang="ja-JP" altLang="en-US" smtClean="0"/>
              <a:t>11</a:t>
            </a:fld>
            <a:endParaRPr kumimoji="1" lang="ja-JP" altLang="en-US"/>
          </a:p>
        </p:txBody>
      </p:sp>
    </p:spTree>
    <p:extLst>
      <p:ext uri="{BB962C8B-B14F-4D97-AF65-F5344CB8AC3E}">
        <p14:creationId xmlns:p14="http://schemas.microsoft.com/office/powerpoint/2010/main" val="142475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標的分子に結合する</a:t>
            </a:r>
            <a:r>
              <a:rPr kumimoji="1" lang="en-US" altLang="ja-JP" dirty="0"/>
              <a:t>1</a:t>
            </a:r>
            <a:r>
              <a:rPr kumimoji="1" lang="ja-JP" altLang="en-US" dirty="0"/>
              <a:t>本鎖</a:t>
            </a:r>
            <a:r>
              <a:rPr kumimoji="1" lang="en-US" altLang="ja-JP" dirty="0"/>
              <a:t>DNARNA</a:t>
            </a:r>
            <a:r>
              <a:rPr kumimoji="1" lang="ja-JP" altLang="en-US" dirty="0"/>
              <a:t>は核酸アプタマーと呼ばれ、１本鎖の核酸分子が高次構造を持つことで標的分子に特異的に結合し、高い親和性を有する上に、核酸であるため生体内から獲得されるタンパク質と違って有機合成が可能であり、免疫原性も低いといった特徴を持っています。そのため分子センサーや、生体内治療等様々な方面での活躍が期待され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3E180F1E-747D-4B27-9A8D-A16745BC74EC}" type="slidenum">
              <a:rPr kumimoji="1" lang="ja-JP" altLang="en-US" smtClean="0"/>
              <a:t>13</a:t>
            </a:fld>
            <a:endParaRPr kumimoji="1" lang="ja-JP" altLang="en-US"/>
          </a:p>
        </p:txBody>
      </p:sp>
    </p:spTree>
    <p:extLst>
      <p:ext uri="{BB962C8B-B14F-4D97-AF65-F5344CB8AC3E}">
        <p14:creationId xmlns:p14="http://schemas.microsoft.com/office/powerpoint/2010/main" val="265452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核酸アプタマーの獲得法として当研究室で開発された</a:t>
            </a:r>
            <a:r>
              <a:rPr kumimoji="1" lang="en-US" altLang="ja-JP" dirty="0"/>
              <a:t>MACE-SELEX</a:t>
            </a:r>
            <a:r>
              <a:rPr kumimoji="1" lang="ja-JP" altLang="en-US" dirty="0"/>
              <a:t>という手法で標的分子に結合する核酸分子を選抜し、その核酸分子と標的の結合能の有無を確認する手法として等温滴定型カロリメトリー</a:t>
            </a:r>
            <a:r>
              <a:rPr kumimoji="1" lang="en-US" altLang="ja-JP" dirty="0"/>
              <a:t>ITC</a:t>
            </a:r>
            <a:r>
              <a:rPr kumimoji="1" lang="ja-JP" altLang="en-US" dirty="0"/>
              <a:t>という手法があります。</a:t>
            </a:r>
            <a:r>
              <a:rPr kumimoji="1" lang="en-US" altLang="ja-JP" dirty="0"/>
              <a:t>ITC</a:t>
            </a:r>
            <a:r>
              <a:rPr kumimoji="1" lang="ja-JP" altLang="en-US" dirty="0"/>
              <a:t>では結合に発生する熱量ヲ測定し、</a:t>
            </a:r>
            <a:r>
              <a:rPr kumimoji="1" lang="en-US" altLang="ja-JP" dirty="0"/>
              <a:t>1</a:t>
            </a:r>
            <a:r>
              <a:rPr kumimoji="1" lang="ja-JP" altLang="en-US" dirty="0"/>
              <a:t>回の測定から結合定数、結合エンタルピー、結合エントロピーなどが分かります。この熱力学的情報はこちらの図のように</a:t>
            </a:r>
            <a:r>
              <a:rPr kumimoji="1" lang="en-US" altLang="ja-JP" dirty="0"/>
              <a:t>3</a:t>
            </a:r>
            <a:r>
              <a:rPr kumimoji="1" lang="ja-JP" altLang="en-US" dirty="0"/>
              <a:t>パターンに分類され形によって結合の作用が異なります。</a:t>
            </a:r>
            <a:endParaRPr kumimoji="1" lang="en-US" altLang="ja-JP" dirty="0"/>
          </a:p>
          <a:p>
            <a:r>
              <a:rPr kumimoji="1" lang="ja-JP" altLang="en-US" dirty="0"/>
              <a:t>エンタルピーが結合に寄与する場合は水素結合や静電相互作用が反応に大きく寄与しており、エントロピーが結合に寄与する場合は疎水性相互作用が反応に大きく寄与するであろうと考えられています。</a:t>
            </a:r>
          </a:p>
        </p:txBody>
      </p:sp>
      <p:sp>
        <p:nvSpPr>
          <p:cNvPr id="4" name="スライド番号プレースホルダー 3"/>
          <p:cNvSpPr>
            <a:spLocks noGrp="1"/>
          </p:cNvSpPr>
          <p:nvPr>
            <p:ph type="sldNum" sz="quarter" idx="5"/>
          </p:nvPr>
        </p:nvSpPr>
        <p:spPr/>
        <p:txBody>
          <a:bodyPr/>
          <a:lstStyle/>
          <a:p>
            <a:fld id="{3E180F1E-747D-4B27-9A8D-A16745BC74EC}" type="slidenum">
              <a:rPr kumimoji="1" lang="ja-JP" altLang="en-US" smtClean="0"/>
              <a:t>14</a:t>
            </a:fld>
            <a:endParaRPr kumimoji="1" lang="ja-JP" altLang="en-US"/>
          </a:p>
        </p:txBody>
      </p:sp>
    </p:spTree>
    <p:extLst>
      <p:ext uri="{BB962C8B-B14F-4D97-AF65-F5344CB8AC3E}">
        <p14:creationId xmlns:p14="http://schemas.microsoft.com/office/powerpoint/2010/main" val="2760570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標的分子に結合する</a:t>
            </a:r>
            <a:r>
              <a:rPr kumimoji="1" lang="en-US" altLang="ja-JP" dirty="0"/>
              <a:t>1</a:t>
            </a:r>
            <a:r>
              <a:rPr kumimoji="1" lang="ja-JP" altLang="en-US" dirty="0"/>
              <a:t>本鎖</a:t>
            </a:r>
            <a:r>
              <a:rPr kumimoji="1" lang="en-US" altLang="ja-JP" dirty="0"/>
              <a:t>DNARNA</a:t>
            </a:r>
            <a:r>
              <a:rPr kumimoji="1" lang="ja-JP" altLang="en-US" dirty="0"/>
              <a:t>は核酸アプタマーと呼ばれ、１本鎖の核酸分子が高次構造を持つことで標的分子に特異的に結合し、高い親和性を有する上に、核酸であるため生体内から獲得されるタンパク質と違って有機合成が可能であり、免疫原性も低いといった特徴を持っています。そのため分子センサーや、生体内治療等様々な方面での活躍が期待され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3E180F1E-747D-4B27-9A8D-A16745BC74EC}" type="slidenum">
              <a:rPr kumimoji="1" lang="ja-JP" altLang="en-US" smtClean="0"/>
              <a:t>2</a:t>
            </a:fld>
            <a:endParaRPr kumimoji="1" lang="ja-JP" altLang="en-US"/>
          </a:p>
        </p:txBody>
      </p:sp>
    </p:spTree>
    <p:extLst>
      <p:ext uri="{BB962C8B-B14F-4D97-AF65-F5344CB8AC3E}">
        <p14:creationId xmlns:p14="http://schemas.microsoft.com/office/powerpoint/2010/main" val="2767063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a:extLst>
              <a:ext uri="{FF2B5EF4-FFF2-40B4-BE49-F238E27FC236}">
                <a16:creationId xmlns:a16="http://schemas.microsoft.com/office/drawing/2014/main" id="{ECA06BAC-511A-4730-A64D-B8219609A35A}"/>
              </a:ext>
            </a:extLst>
          </p:cNvPr>
          <p:cNvSpPr>
            <a:spLocks noGrp="1"/>
          </p:cNvSpPr>
          <p:nvPr>
            <p:ph type="body" idx="1"/>
          </p:nvPr>
        </p:nvSpPr>
        <p:spPr/>
        <p:txBody>
          <a:bodyPr/>
          <a:lstStyle/>
          <a:p>
            <a:r>
              <a:rPr kumimoji="1" lang="en-US" altLang="ja-JP" sz="1600" kern="1200" dirty="0">
                <a:solidFill>
                  <a:schemeClr val="tx1"/>
                </a:solidFill>
                <a:effectLst/>
                <a:latin typeface="ＭＳ Ｐゴシック" panose="020B0600070205080204" pitchFamily="50" charset="-128"/>
                <a:ea typeface="ＭＳ Ｐゴシック" panose="020B0600070205080204" pitchFamily="50" charset="-128"/>
                <a:cs typeface="+mn-cs"/>
              </a:rPr>
              <a:t>ITC </a:t>
            </a:r>
            <a:r>
              <a:rPr kumimoji="1" lang="ja-JP" altLang="ja-JP" sz="1600" kern="1200" dirty="0">
                <a:solidFill>
                  <a:schemeClr val="tx1"/>
                </a:solidFill>
                <a:effectLst/>
                <a:latin typeface="ＭＳ Ｐゴシック" panose="020B0600070205080204" pitchFamily="50" charset="-128"/>
                <a:ea typeface="ＭＳ Ｐゴシック" panose="020B0600070205080204" pitchFamily="50" charset="-128"/>
                <a:cs typeface="+mn-cs"/>
              </a:rPr>
              <a:t>は、温度一定条件下において結合パートナーが混合されるときに生じるリファレンスセルとサンプルセルとの間の温度差をゼロに保つためにセルヒーターにかかる電力の差を測定することによって、熱変化を測定する。</a:t>
            </a:r>
            <a:r>
              <a:rPr kumimoji="1" lang="en-US" altLang="ja-JP" sz="1600" kern="1200" dirty="0">
                <a:solidFill>
                  <a:schemeClr val="tx1"/>
                </a:solidFill>
                <a:effectLst/>
                <a:latin typeface="ＭＳ Ｐゴシック" panose="020B0600070205080204" pitchFamily="50" charset="-128"/>
                <a:ea typeface="ＭＳ Ｐゴシック" panose="020B0600070205080204" pitchFamily="50" charset="-128"/>
                <a:cs typeface="+mn-cs"/>
              </a:rPr>
              <a:t>ITC </a:t>
            </a:r>
            <a:r>
              <a:rPr kumimoji="1" lang="ja-JP" altLang="ja-JP" sz="1600" kern="1200" dirty="0">
                <a:solidFill>
                  <a:schemeClr val="tx1"/>
                </a:solidFill>
                <a:effectLst/>
                <a:latin typeface="ＭＳ Ｐゴシック" panose="020B0600070205080204" pitchFamily="50" charset="-128"/>
                <a:ea typeface="ＭＳ Ｐゴシック" panose="020B0600070205080204" pitchFamily="50" charset="-128"/>
                <a:cs typeface="+mn-cs"/>
              </a:rPr>
              <a:t>にはこの</a:t>
            </a:r>
            <a:r>
              <a:rPr kumimoji="1" lang="en-US" altLang="ja-JP" sz="1600" kern="1200" dirty="0">
                <a:solidFill>
                  <a:schemeClr val="tx1"/>
                </a:solidFill>
                <a:effectLst/>
                <a:latin typeface="ＭＳ Ｐゴシック" panose="020B0600070205080204" pitchFamily="50" charset="-128"/>
                <a:ea typeface="ＭＳ Ｐゴシック" panose="020B0600070205080204" pitchFamily="50" charset="-128"/>
                <a:cs typeface="+mn-cs"/>
              </a:rPr>
              <a:t>2</a:t>
            </a:r>
            <a:r>
              <a:rPr kumimoji="1" lang="ja-JP" altLang="ja-JP" sz="1600" kern="1200" dirty="0">
                <a:solidFill>
                  <a:schemeClr val="tx1"/>
                </a:solidFill>
                <a:effectLst/>
                <a:latin typeface="ＭＳ Ｐゴシック" panose="020B0600070205080204" pitchFamily="50" charset="-128"/>
                <a:ea typeface="ＭＳ Ｐゴシック" panose="020B0600070205080204" pitchFamily="50" charset="-128"/>
                <a:cs typeface="+mn-cs"/>
              </a:rPr>
              <a:t>つのコイン型のセルが半導体熱伝導センサーを挟んで断熱ジャケット内に設置されている。また、セルの外側にはそれぞれ補償ヒーターが装着されていて、これらは二重の断熱シールドに覆われ、シールド外部との熱交換を極力抑えるように設計および制御されている。サンプルセル、リファレンスセルにはそれぞれ導入管を通じてサンプル試料などが挿入される構造をしている。熱の発生や吸収が起きていないときは、この二つのセル間の温度差はゼロになっているが、リガンドが滴定されるとサンプルセル内で発熱あるいは吸熱反応が生じ二つのセル間に温度差が生じる。この温度差を半導体熱伝導センサーが検知し、二つのセルの温度差がゼロになるように制御がかかる。つまり、この平衡維持のために変化する補償電力量 （フィードバックパワー） をプロットすることにより反応熱量や結合能を測定することが可能になっている。</a:t>
            </a:r>
          </a:p>
          <a:p>
            <a:r>
              <a:rPr kumimoji="1" lang="en-US" altLang="ja-JP" sz="1600" kern="1200" dirty="0">
                <a:solidFill>
                  <a:schemeClr val="tx1"/>
                </a:solidFill>
                <a:effectLst/>
                <a:latin typeface="ＭＳ Ｐゴシック" panose="020B0600070205080204" pitchFamily="50" charset="-128"/>
                <a:ea typeface="ＭＳ Ｐゴシック" panose="020B0600070205080204" pitchFamily="50" charset="-128"/>
                <a:cs typeface="+mn-cs"/>
              </a:rPr>
              <a:t>ITC</a:t>
            </a:r>
            <a:r>
              <a:rPr kumimoji="1" lang="ja-JP" altLang="ja-JP" sz="1600" kern="1200" dirty="0">
                <a:solidFill>
                  <a:schemeClr val="tx1"/>
                </a:solidFill>
                <a:effectLst/>
                <a:latin typeface="ＭＳ Ｐゴシック" panose="020B0600070205080204" pitchFamily="50" charset="-128"/>
                <a:ea typeface="ＭＳ Ｐゴシック" panose="020B0600070205080204" pitchFamily="50" charset="-128"/>
                <a:cs typeface="+mn-cs"/>
              </a:rPr>
              <a:t>の相互作用測定の特徴として、固定化の必要がなく反応を自然に近い状態で解析できること、リアルタイムに測定でき、分子量のサイズに制限がないことがあげられる。また、</a:t>
            </a:r>
            <a:r>
              <a:rPr kumimoji="1" lang="en-US" altLang="ja-JP" sz="1600" kern="1200" dirty="0">
                <a:solidFill>
                  <a:schemeClr val="tx1"/>
                </a:solidFill>
                <a:effectLst/>
                <a:latin typeface="ＭＳ Ｐゴシック" panose="020B0600070205080204" pitchFamily="50" charset="-128"/>
                <a:ea typeface="ＭＳ Ｐゴシック" panose="020B0600070205080204" pitchFamily="50" charset="-128"/>
                <a:cs typeface="+mn-cs"/>
              </a:rPr>
              <a:t>ITC</a:t>
            </a:r>
            <a:r>
              <a:rPr kumimoji="1" lang="ja-JP" altLang="ja-JP" sz="1600" kern="1200" dirty="0">
                <a:solidFill>
                  <a:schemeClr val="tx1"/>
                </a:solidFill>
                <a:effectLst/>
                <a:latin typeface="ＭＳ Ｐゴシック" panose="020B0600070205080204" pitchFamily="50" charset="-128"/>
                <a:ea typeface="ＭＳ Ｐゴシック" panose="020B0600070205080204" pitchFamily="50" charset="-128"/>
                <a:cs typeface="+mn-cs"/>
              </a:rPr>
              <a:t>測定は単純に反応に伴う熱の出入りを計測しているに過ぎないため、酵素</a:t>
            </a:r>
            <a:r>
              <a:rPr kumimoji="1" lang="en-US" altLang="ja-JP" sz="1600" kern="1200" dirty="0">
                <a:solidFill>
                  <a:schemeClr val="tx1"/>
                </a:solidFill>
                <a:effectLst/>
                <a:latin typeface="ＭＳ Ｐゴシック" panose="020B0600070205080204" pitchFamily="50" charset="-128"/>
                <a:ea typeface="ＭＳ Ｐゴシック" panose="020B0600070205080204" pitchFamily="50" charset="-128"/>
                <a:cs typeface="+mn-cs"/>
              </a:rPr>
              <a:t>–</a:t>
            </a:r>
            <a:r>
              <a:rPr kumimoji="1" lang="ja-JP" altLang="ja-JP" sz="1600" kern="1200" dirty="0">
                <a:solidFill>
                  <a:schemeClr val="tx1"/>
                </a:solidFill>
                <a:effectLst/>
                <a:latin typeface="ＭＳ Ｐゴシック" panose="020B0600070205080204" pitchFamily="50" charset="-128"/>
                <a:ea typeface="ＭＳ Ｐゴシック" panose="020B0600070205080204" pitchFamily="50" charset="-128"/>
                <a:cs typeface="+mn-cs"/>
              </a:rPr>
              <a:t>基質間相互作用、酵素</a:t>
            </a:r>
            <a:r>
              <a:rPr kumimoji="1" lang="en-US" altLang="ja-JP" sz="1600" kern="1200" dirty="0">
                <a:solidFill>
                  <a:schemeClr val="tx1"/>
                </a:solidFill>
                <a:effectLst/>
                <a:latin typeface="ＭＳ Ｐゴシック" panose="020B0600070205080204" pitchFamily="50" charset="-128"/>
                <a:ea typeface="ＭＳ Ｐゴシック" panose="020B0600070205080204" pitchFamily="50" charset="-128"/>
                <a:cs typeface="+mn-cs"/>
              </a:rPr>
              <a:t>–</a:t>
            </a:r>
            <a:r>
              <a:rPr kumimoji="1" lang="ja-JP" altLang="ja-JP" sz="1600" kern="1200" dirty="0">
                <a:solidFill>
                  <a:schemeClr val="tx1"/>
                </a:solidFill>
                <a:effectLst/>
                <a:latin typeface="ＭＳ Ｐゴシック" panose="020B0600070205080204" pitchFamily="50" charset="-128"/>
                <a:ea typeface="ＭＳ Ｐゴシック" panose="020B0600070205080204" pitchFamily="50" charset="-128"/>
                <a:cs typeface="+mn-cs"/>
              </a:rPr>
              <a:t>阻害剤、タンパク質</a:t>
            </a:r>
            <a:r>
              <a:rPr kumimoji="1" lang="en-US" altLang="ja-JP" sz="1600" kern="1200" dirty="0">
                <a:solidFill>
                  <a:schemeClr val="tx1"/>
                </a:solidFill>
                <a:effectLst/>
                <a:latin typeface="ＭＳ Ｐゴシック" panose="020B0600070205080204" pitchFamily="50" charset="-128"/>
                <a:ea typeface="ＭＳ Ｐゴシック" panose="020B0600070205080204" pitchFamily="50" charset="-128"/>
                <a:cs typeface="+mn-cs"/>
              </a:rPr>
              <a:t>–</a:t>
            </a:r>
            <a:r>
              <a:rPr kumimoji="1" lang="ja-JP" altLang="ja-JP" sz="1600" kern="1200" dirty="0">
                <a:solidFill>
                  <a:schemeClr val="tx1"/>
                </a:solidFill>
                <a:effectLst/>
                <a:latin typeface="ＭＳ Ｐゴシック" panose="020B0600070205080204" pitchFamily="50" charset="-128"/>
                <a:ea typeface="ＭＳ Ｐゴシック" panose="020B0600070205080204" pitchFamily="50" charset="-128"/>
                <a:cs typeface="+mn-cs"/>
              </a:rPr>
              <a:t>医薬分子、タンパク質</a:t>
            </a:r>
            <a:r>
              <a:rPr kumimoji="1" lang="en-US" altLang="ja-JP" sz="1600" kern="1200" dirty="0">
                <a:solidFill>
                  <a:schemeClr val="tx1"/>
                </a:solidFill>
                <a:effectLst/>
                <a:latin typeface="ＭＳ Ｐゴシック" panose="020B0600070205080204" pitchFamily="50" charset="-128"/>
                <a:ea typeface="ＭＳ Ｐゴシック" panose="020B0600070205080204" pitchFamily="50" charset="-128"/>
                <a:cs typeface="+mn-cs"/>
              </a:rPr>
              <a:t>–</a:t>
            </a:r>
            <a:r>
              <a:rPr kumimoji="1" lang="ja-JP" altLang="ja-JP" sz="1600" kern="1200" dirty="0">
                <a:solidFill>
                  <a:schemeClr val="tx1"/>
                </a:solidFill>
                <a:effectLst/>
                <a:latin typeface="ＭＳ Ｐゴシック" panose="020B0600070205080204" pitchFamily="50" charset="-128"/>
                <a:ea typeface="ＭＳ Ｐゴシック" panose="020B0600070205080204" pitchFamily="50" charset="-128"/>
                <a:cs typeface="+mn-cs"/>
              </a:rPr>
              <a:t>核酸間などさまざまな生体成分を測定対象とすることができることも一つの特徴として挙げられる。この場合、モル濃度がはっきりした成分同士でなく、多糖のような質量濃度しかわからない相手に対しても熱力学的パラメーターを決定する方法が開発されている。また、異なった緩衝液を用いて滴定実験を行い</a:t>
            </a:r>
            <a:r>
              <a:rPr kumimoji="1" lang="en-US" altLang="ja-JP" sz="1600" kern="1200" dirty="0">
                <a:solidFill>
                  <a:schemeClr val="tx1"/>
                </a:solidFill>
                <a:effectLst/>
                <a:latin typeface="ＭＳ Ｐゴシック" panose="020B0600070205080204" pitchFamily="50" charset="-128"/>
                <a:ea typeface="ＭＳ Ｐゴシック" panose="020B0600070205080204" pitchFamily="50" charset="-128"/>
                <a:cs typeface="+mn-cs"/>
              </a:rPr>
              <a:t>Δ</a:t>
            </a:r>
            <a:r>
              <a:rPr kumimoji="1" lang="en-US" altLang="ja-JP" sz="1600" i="1" kern="1200" dirty="0">
                <a:solidFill>
                  <a:schemeClr val="tx1"/>
                </a:solidFill>
                <a:effectLst/>
                <a:latin typeface="ＭＳ Ｐゴシック" panose="020B0600070205080204" pitchFamily="50" charset="-128"/>
                <a:ea typeface="ＭＳ Ｐゴシック" panose="020B0600070205080204" pitchFamily="50" charset="-128"/>
                <a:cs typeface="+mn-cs"/>
              </a:rPr>
              <a:t>H</a:t>
            </a:r>
            <a:r>
              <a:rPr kumimoji="1" lang="ja-JP" altLang="ja-JP" sz="1600" kern="1200" dirty="0">
                <a:solidFill>
                  <a:schemeClr val="tx1"/>
                </a:solidFill>
                <a:effectLst/>
                <a:latin typeface="ＭＳ Ｐゴシック" panose="020B0600070205080204" pitchFamily="50" charset="-128"/>
                <a:ea typeface="ＭＳ Ｐゴシック" panose="020B0600070205080204" pitchFamily="50" charset="-128"/>
                <a:cs typeface="+mn-cs"/>
              </a:rPr>
              <a:t>を得ることで、反応に伴うプロトンの出入りの様子を調べることも可能となっている。さらに、酵素反応には必ず熱の出入りが伴うことから、反応熱を</a:t>
            </a:r>
            <a:r>
              <a:rPr kumimoji="1" lang="en-US" altLang="ja-JP" sz="1600" kern="1200" dirty="0">
                <a:solidFill>
                  <a:schemeClr val="tx1"/>
                </a:solidFill>
                <a:effectLst/>
                <a:latin typeface="ＭＳ Ｐゴシック" panose="020B0600070205080204" pitchFamily="50" charset="-128"/>
                <a:ea typeface="ＭＳ Ｐゴシック" panose="020B0600070205080204" pitchFamily="50" charset="-128"/>
                <a:cs typeface="+mn-cs"/>
              </a:rPr>
              <a:t>ITC</a:t>
            </a:r>
            <a:r>
              <a:rPr kumimoji="1" lang="ja-JP" altLang="ja-JP" sz="1600" kern="1200" dirty="0">
                <a:solidFill>
                  <a:schemeClr val="tx1"/>
                </a:solidFill>
                <a:effectLst/>
                <a:latin typeface="ＭＳ Ｐゴシック" panose="020B0600070205080204" pitchFamily="50" charset="-128"/>
                <a:ea typeface="ＭＳ Ｐゴシック" panose="020B0600070205080204" pitchFamily="50" charset="-128"/>
                <a:cs typeface="+mn-cs"/>
              </a:rPr>
              <a:t>で計測し、酵素反応の進行をリアルタイムで観察し、速度論的解析を行う目的でも</a:t>
            </a:r>
            <a:r>
              <a:rPr kumimoji="1" lang="en-US" altLang="ja-JP" sz="1600" kern="1200" dirty="0">
                <a:solidFill>
                  <a:schemeClr val="tx1"/>
                </a:solidFill>
                <a:effectLst/>
                <a:latin typeface="ＭＳ Ｐゴシック" panose="020B0600070205080204" pitchFamily="50" charset="-128"/>
                <a:ea typeface="ＭＳ Ｐゴシック" panose="020B0600070205080204" pitchFamily="50" charset="-128"/>
                <a:cs typeface="+mn-cs"/>
              </a:rPr>
              <a:t>ITC</a:t>
            </a:r>
            <a:r>
              <a:rPr kumimoji="1" lang="ja-JP" altLang="ja-JP" sz="1600" kern="1200" dirty="0">
                <a:solidFill>
                  <a:schemeClr val="tx1"/>
                </a:solidFill>
                <a:effectLst/>
                <a:latin typeface="ＭＳ Ｐゴシック" panose="020B0600070205080204" pitchFamily="50" charset="-128"/>
                <a:ea typeface="ＭＳ Ｐゴシック" panose="020B0600070205080204" pitchFamily="50" charset="-128"/>
                <a:cs typeface="+mn-cs"/>
              </a:rPr>
              <a:t>が使用されている。この場合、分光学的特性を示さないような天然基質を反応に用いても容易に反応の進行過程をモニターすることができることから、適用できる反応系は多岐にわたる。また、</a:t>
            </a:r>
            <a:r>
              <a:rPr kumimoji="1" lang="en-US" altLang="ja-JP" sz="1600" kern="1200" dirty="0">
                <a:solidFill>
                  <a:schemeClr val="tx1"/>
                </a:solidFill>
                <a:effectLst/>
                <a:latin typeface="ＭＳ Ｐゴシック" panose="020B0600070205080204" pitchFamily="50" charset="-128"/>
                <a:ea typeface="ＭＳ Ｐゴシック" panose="020B0600070205080204" pitchFamily="50" charset="-128"/>
                <a:cs typeface="+mn-cs"/>
              </a:rPr>
              <a:t>ITC</a:t>
            </a:r>
            <a:r>
              <a:rPr kumimoji="1" lang="ja-JP" altLang="ja-JP" sz="1600" kern="1200" dirty="0">
                <a:solidFill>
                  <a:schemeClr val="tx1"/>
                </a:solidFill>
                <a:effectLst/>
                <a:latin typeface="ＭＳ Ｐゴシック" panose="020B0600070205080204" pitchFamily="50" charset="-128"/>
                <a:ea typeface="ＭＳ Ｐゴシック" panose="020B0600070205080204" pitchFamily="50" charset="-128"/>
                <a:cs typeface="+mn-cs"/>
              </a:rPr>
              <a:t>で測定する際には通常</a:t>
            </a:r>
            <a:r>
              <a:rPr kumimoji="1" lang="en-US" altLang="ja-JP" sz="1600" kern="1200" dirty="0">
                <a:solidFill>
                  <a:schemeClr val="tx1"/>
                </a:solidFill>
                <a:effectLst/>
                <a:latin typeface="ＭＳ Ｐゴシック" panose="020B0600070205080204" pitchFamily="50" charset="-128"/>
                <a:ea typeface="ＭＳ Ｐゴシック" panose="020B0600070205080204" pitchFamily="50" charset="-128"/>
                <a:cs typeface="+mn-cs"/>
              </a:rPr>
              <a:t> 20 </a:t>
            </a:r>
            <a:r>
              <a:rPr kumimoji="1" lang="ja-JP" altLang="ja-JP" sz="1600" kern="1200" dirty="0">
                <a:solidFill>
                  <a:schemeClr val="tx1"/>
                </a:solidFill>
                <a:effectLst/>
                <a:latin typeface="ＭＳ Ｐゴシック" panose="020B0600070205080204" pitchFamily="50" charset="-128"/>
                <a:ea typeface="ＭＳ Ｐゴシック" panose="020B0600070205080204" pitchFamily="50" charset="-128"/>
                <a:cs typeface="+mn-cs"/>
              </a:rPr>
              <a:t>回程度の滴定を必要とするが、これを</a:t>
            </a:r>
            <a:r>
              <a:rPr kumimoji="1" lang="en-US" altLang="ja-JP" sz="1600" kern="1200" dirty="0">
                <a:solidFill>
                  <a:schemeClr val="tx1"/>
                </a:solidFill>
                <a:effectLst/>
                <a:latin typeface="ＭＳ Ｐゴシック" panose="020B0600070205080204" pitchFamily="50" charset="-128"/>
                <a:ea typeface="ＭＳ Ｐゴシック" panose="020B0600070205080204" pitchFamily="50" charset="-128"/>
                <a:cs typeface="+mn-cs"/>
              </a:rPr>
              <a:t>1 </a:t>
            </a:r>
            <a:r>
              <a:rPr kumimoji="1" lang="ja-JP" altLang="ja-JP" sz="1600" kern="1200" dirty="0">
                <a:solidFill>
                  <a:schemeClr val="tx1"/>
                </a:solidFill>
                <a:effectLst/>
                <a:latin typeface="ＭＳ Ｐゴシック" panose="020B0600070205080204" pitchFamily="50" charset="-128"/>
                <a:ea typeface="ＭＳ Ｐゴシック" panose="020B0600070205080204" pitchFamily="50" charset="-128"/>
                <a:cs typeface="+mn-cs"/>
              </a:rPr>
              <a:t>回の滴定にしてその滴定カーブから上記熱力学諸量を求める方法も開発され、現在解析ソフトウェアに搭載されている（</a:t>
            </a:r>
            <a:r>
              <a:rPr kumimoji="1" lang="en-US" altLang="ja-JP" sz="1600" kern="1200" dirty="0">
                <a:solidFill>
                  <a:schemeClr val="tx1"/>
                </a:solidFill>
                <a:effectLst/>
                <a:latin typeface="ＭＳ Ｐゴシック" panose="020B0600070205080204" pitchFamily="50" charset="-128"/>
                <a:ea typeface="ＭＳ Ｐゴシック" panose="020B0600070205080204" pitchFamily="50" charset="-128"/>
                <a:cs typeface="+mn-cs"/>
              </a:rPr>
              <a:t>single injection method ; SIM</a:t>
            </a:r>
            <a:r>
              <a:rPr kumimoji="1" lang="ja-JP" altLang="ja-JP" sz="1600" kern="1200" dirty="0">
                <a:solidFill>
                  <a:schemeClr val="tx1"/>
                </a:solidFill>
                <a:effectLst/>
                <a:latin typeface="ＭＳ Ｐゴシック" panose="020B0600070205080204" pitchFamily="50" charset="-128"/>
                <a:ea typeface="ＭＳ Ｐゴシック" panose="020B0600070205080204" pitchFamily="50" charset="-128"/>
                <a:cs typeface="+mn-cs"/>
              </a:rPr>
              <a:t>）。この手法を用いることで，測定時間を短くすることが可能になっている</a:t>
            </a:r>
            <a:endParaRPr kumimoji="1" lang="en-US" altLang="ja-JP" sz="1600" dirty="0">
              <a:latin typeface="ＭＳ Ｐゴシック" panose="020B0600070205080204" pitchFamily="50" charset="-128"/>
              <a:ea typeface="ＭＳ Ｐゴシック" panose="020B0600070205080204" pitchFamily="5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E180F1E-747D-4B27-9A8D-A16745BC74EC}" type="slidenum">
              <a:rPr kumimoji="1" lang="ja-JP" altLang="en-US" smtClean="0"/>
              <a:t>4</a:t>
            </a:fld>
            <a:endParaRPr kumimoji="1" lang="ja-JP" altLang="en-US"/>
          </a:p>
        </p:txBody>
      </p:sp>
    </p:spTree>
    <p:extLst>
      <p:ext uri="{BB962C8B-B14F-4D97-AF65-F5344CB8AC3E}">
        <p14:creationId xmlns:p14="http://schemas.microsoft.com/office/powerpoint/2010/main" val="4021180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当研究室で獲得された候補配列から</a:t>
            </a:r>
            <a:r>
              <a:rPr kumimoji="1" lang="en-US" altLang="ja-JP" dirty="0"/>
              <a:t>ITC</a:t>
            </a:r>
            <a:r>
              <a:rPr kumimoji="1" lang="ja-JP" altLang="en-US" dirty="0"/>
              <a:t>で結合能を評価した。類似した構造を持つ葉酸では結合が確認されなかった。そしてこの結合はエントロピー駆動型であることがわかった。</a:t>
            </a:r>
          </a:p>
        </p:txBody>
      </p:sp>
      <p:sp>
        <p:nvSpPr>
          <p:cNvPr id="4" name="スライド番号プレースホルダー 3"/>
          <p:cNvSpPr>
            <a:spLocks noGrp="1"/>
          </p:cNvSpPr>
          <p:nvPr>
            <p:ph type="sldNum" sz="quarter" idx="5"/>
          </p:nvPr>
        </p:nvSpPr>
        <p:spPr/>
        <p:txBody>
          <a:bodyPr/>
          <a:lstStyle/>
          <a:p>
            <a:fld id="{3E180F1E-747D-4B27-9A8D-A16745BC74EC}" type="slidenum">
              <a:rPr kumimoji="1" lang="ja-JP" altLang="en-US" smtClean="0"/>
              <a:t>5</a:t>
            </a:fld>
            <a:endParaRPr kumimoji="1" lang="ja-JP" altLang="en-US"/>
          </a:p>
        </p:txBody>
      </p:sp>
    </p:spTree>
    <p:extLst>
      <p:ext uri="{BB962C8B-B14F-4D97-AF65-F5344CB8AC3E}">
        <p14:creationId xmlns:p14="http://schemas.microsoft.com/office/powerpoint/2010/main" val="3619028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メトトレキサートに対する相互作用機序を推定するために、低分子化合物でアプタマーとの複合体の結晶構造が報告されていて、それと類似した構造を持つ化合物が手軽に入手できるという観点から、まず、</a:t>
            </a:r>
            <a:r>
              <a:rPr kumimoji="1" lang="en-US" altLang="ja-JP" dirty="0"/>
              <a:t>AMP</a:t>
            </a:r>
            <a:r>
              <a:rPr kumimoji="1" lang="ja-JP" altLang="en-US" dirty="0"/>
              <a:t>に対して結合する既報のアプタマーと</a:t>
            </a:r>
            <a:r>
              <a:rPr kumimoji="1" lang="en-US" altLang="ja-JP" dirty="0"/>
              <a:t>AMP</a:t>
            </a:r>
            <a:r>
              <a:rPr kumimoji="1" lang="ja-JP" altLang="en-US" dirty="0"/>
              <a:t>の相互作用を測定した。それにリン酸基が追加されたり削除された類似構造を持つ</a:t>
            </a:r>
            <a:r>
              <a:rPr kumimoji="1" lang="en-US" altLang="ja-JP" dirty="0" err="1"/>
              <a:t>Adenosine,ADP,ATP</a:t>
            </a:r>
            <a:r>
              <a:rPr kumimoji="1" lang="ja-JP" altLang="en-US" dirty="0"/>
              <a:t>に対しても同様の測定を行いました。類似した構造を持つため、全てに対して既報のアプタマーは結合しましたが</a:t>
            </a:r>
            <a:r>
              <a:rPr kumimoji="1" lang="en-US" altLang="ja-JP" dirty="0"/>
              <a:t>Adenosine</a:t>
            </a:r>
            <a:r>
              <a:rPr kumimoji="1" lang="ja-JP" altLang="en-US" dirty="0"/>
              <a:t>のみエンタルピー駆動型の反応になりそのほかは両方が駆動する反応でした。</a:t>
            </a:r>
          </a:p>
        </p:txBody>
      </p:sp>
      <p:sp>
        <p:nvSpPr>
          <p:cNvPr id="4" name="スライド番号プレースホルダー 3"/>
          <p:cNvSpPr>
            <a:spLocks noGrp="1"/>
          </p:cNvSpPr>
          <p:nvPr>
            <p:ph type="sldNum" sz="quarter" idx="5"/>
          </p:nvPr>
        </p:nvSpPr>
        <p:spPr/>
        <p:txBody>
          <a:bodyPr/>
          <a:lstStyle/>
          <a:p>
            <a:fld id="{3E180F1E-747D-4B27-9A8D-A16745BC74EC}" type="slidenum">
              <a:rPr kumimoji="1" lang="ja-JP" altLang="en-US" smtClean="0"/>
              <a:t>6</a:t>
            </a:fld>
            <a:endParaRPr kumimoji="1" lang="ja-JP" altLang="en-US"/>
          </a:p>
        </p:txBody>
      </p:sp>
    </p:spTree>
    <p:extLst>
      <p:ext uri="{BB962C8B-B14F-4D97-AF65-F5344CB8AC3E}">
        <p14:creationId xmlns:p14="http://schemas.microsoft.com/office/powerpoint/2010/main" val="221406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反応の結合能や駆動力の違いを考察するため、エンタルピーに関係する静電ポテンシャルと複合体の結晶構造から水素結合部位とエントロピーに関係する疎水性の度合いを表す分配係数を調べました。</a:t>
            </a:r>
            <a:endParaRPr kumimoji="1" lang="en-US" altLang="ja-JP" dirty="0"/>
          </a:p>
          <a:p>
            <a:r>
              <a:rPr kumimoji="1" lang="ja-JP" altLang="en-US" dirty="0"/>
              <a:t>水素結合部位は</a:t>
            </a:r>
            <a:r>
              <a:rPr kumimoji="1" lang="en-US" altLang="ja-JP" dirty="0"/>
              <a:t>4</a:t>
            </a:r>
            <a:r>
              <a:rPr kumimoji="1" lang="ja-JP" altLang="en-US" dirty="0"/>
              <a:t>分子全てに共通する部分だったため</a:t>
            </a:r>
            <a:r>
              <a:rPr kumimoji="1" lang="en-US" altLang="ja-JP" dirty="0"/>
              <a:t>AMP</a:t>
            </a:r>
            <a:r>
              <a:rPr kumimoji="1" lang="ja-JP" altLang="en-US" dirty="0"/>
              <a:t>以外の分子でも同じ部位で水素結合が起こったと考えられる。このことは静電ポテンシャルから水素結合部位を観察すると一か所の水素結合部位が他の分子は電子プアーであるが</a:t>
            </a:r>
            <a:r>
              <a:rPr kumimoji="1" lang="en-US" altLang="ja-JP" dirty="0"/>
              <a:t>Adenosine</a:t>
            </a:r>
            <a:r>
              <a:rPr kumimoji="1" lang="ja-JP" altLang="en-US" dirty="0"/>
              <a:t>では電子リッチになっている。複合体の核酸の静電ポテンシャルを見ると結合部位は電子プアーであることが分かるので電子リッチな</a:t>
            </a:r>
            <a:r>
              <a:rPr kumimoji="1" lang="en-US" altLang="ja-JP" dirty="0"/>
              <a:t>Adenosine</a:t>
            </a:r>
            <a:r>
              <a:rPr kumimoji="1" lang="ja-JP" altLang="en-US" dirty="0"/>
              <a:t>ではエンタルピーの結合への寄与が大きくなったのだと考えられる。</a:t>
            </a:r>
            <a:endParaRPr kumimoji="1" lang="en-US" altLang="ja-JP" dirty="0"/>
          </a:p>
          <a:p>
            <a:r>
              <a:rPr kumimoji="1" lang="ja-JP" altLang="en-US" dirty="0"/>
              <a:t>また、</a:t>
            </a:r>
            <a:r>
              <a:rPr kumimoji="1" lang="en-US" altLang="ja-JP" dirty="0"/>
              <a:t>Adenosine</a:t>
            </a:r>
            <a:r>
              <a:rPr kumimoji="1" lang="ja-JP" altLang="en-US" dirty="0"/>
              <a:t>でのみエントロピーが反応に不利に働いていたことは</a:t>
            </a:r>
            <a:r>
              <a:rPr kumimoji="1" lang="en-US" altLang="ja-JP" dirty="0"/>
              <a:t>AMP,ADP,ATP</a:t>
            </a:r>
            <a:r>
              <a:rPr kumimoji="1" lang="ja-JP" altLang="en-US" dirty="0"/>
              <a:t>と比べて分配係数の値が大きく疎水性度が高いことから、他に比べて分子表面に存在する水分子が多くなく複合体形成時に分子表面から解き放たれる水分子が少ないため複合体形成に伴って系全体のフレキシビリティ下がったことによりエントロピー駆動力が低下したからだと考えられる。</a:t>
            </a:r>
            <a:r>
              <a:rPr kumimoji="1" lang="ja-JP" altLang="en-US" sz="1200" b="0" i="0" u="none" strike="noStrike" kern="1200" dirty="0">
                <a:solidFill>
                  <a:schemeClr val="tx1"/>
                </a:solidFill>
                <a:effectLst/>
                <a:latin typeface="+mn-lt"/>
                <a:ea typeface="+mn-ea"/>
                <a:cs typeface="+mn-cs"/>
              </a:rPr>
              <a:t>疎水分子は水和を受けにくいので、より正確には、疎水分子を取り囲むように水分子の水素結合ネットワークができる（溶媒カゴとかいう）ことでのエントロピー減少</a:t>
            </a:r>
            <a:endParaRPr kumimoji="1" lang="en-US" altLang="ja-JP" dirty="0"/>
          </a:p>
        </p:txBody>
      </p:sp>
      <p:sp>
        <p:nvSpPr>
          <p:cNvPr id="4" name="スライド番号プレースホルダー 3"/>
          <p:cNvSpPr>
            <a:spLocks noGrp="1"/>
          </p:cNvSpPr>
          <p:nvPr>
            <p:ph type="sldNum" sz="quarter" idx="5"/>
          </p:nvPr>
        </p:nvSpPr>
        <p:spPr/>
        <p:txBody>
          <a:bodyPr/>
          <a:lstStyle/>
          <a:p>
            <a:fld id="{3E180F1E-747D-4B27-9A8D-A16745BC74EC}" type="slidenum">
              <a:rPr kumimoji="1" lang="ja-JP" altLang="en-US" smtClean="0"/>
              <a:t>7</a:t>
            </a:fld>
            <a:endParaRPr kumimoji="1" lang="ja-JP" altLang="en-US"/>
          </a:p>
        </p:txBody>
      </p:sp>
    </p:spTree>
    <p:extLst>
      <p:ext uri="{BB962C8B-B14F-4D97-AF65-F5344CB8AC3E}">
        <p14:creationId xmlns:p14="http://schemas.microsoft.com/office/powerpoint/2010/main" val="2107246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反応の結合能や駆動力の違いを考察するため、エンタルピーに関係する静電ポテンシャルと複合体の結晶構造から水素結合部位とエントロピーに関係する疎水性の度合いを表す分配係数を調べました。</a:t>
            </a:r>
            <a:endParaRPr kumimoji="1" lang="en-US" altLang="ja-JP" dirty="0"/>
          </a:p>
          <a:p>
            <a:r>
              <a:rPr kumimoji="1" lang="ja-JP" altLang="en-US" dirty="0"/>
              <a:t>水素結合部位は</a:t>
            </a:r>
            <a:r>
              <a:rPr kumimoji="1" lang="en-US" altLang="ja-JP" dirty="0"/>
              <a:t>4</a:t>
            </a:r>
            <a:r>
              <a:rPr kumimoji="1" lang="ja-JP" altLang="en-US" dirty="0"/>
              <a:t>分子全てに共通する部分だったため</a:t>
            </a:r>
            <a:r>
              <a:rPr kumimoji="1" lang="en-US" altLang="ja-JP" dirty="0"/>
              <a:t>AMP</a:t>
            </a:r>
            <a:r>
              <a:rPr kumimoji="1" lang="ja-JP" altLang="en-US" dirty="0"/>
              <a:t>以外の分子でも同じ部位で水素結合が起こったと考えられる。このことは静電ポテンシャルから水素結合部位を観察すると一か所の水素結合部位が他の分子は電子プアーであるが</a:t>
            </a:r>
            <a:r>
              <a:rPr kumimoji="1" lang="en-US" altLang="ja-JP" dirty="0"/>
              <a:t>Adenosine</a:t>
            </a:r>
            <a:r>
              <a:rPr kumimoji="1" lang="ja-JP" altLang="en-US" dirty="0"/>
              <a:t>では電子リッチになっている。複合体の核酸の静電ポテンシャルを見ると結合部位は電子プアーであることが分かるので電子リッチな</a:t>
            </a:r>
            <a:r>
              <a:rPr kumimoji="1" lang="en-US" altLang="ja-JP" dirty="0"/>
              <a:t>Adenosine</a:t>
            </a:r>
            <a:r>
              <a:rPr kumimoji="1" lang="ja-JP" altLang="en-US" dirty="0"/>
              <a:t>ではエンタルピーの結合への寄与が大きくなったのだと考えられる。</a:t>
            </a:r>
            <a:endParaRPr kumimoji="1" lang="en-US" altLang="ja-JP" dirty="0"/>
          </a:p>
          <a:p>
            <a:r>
              <a:rPr kumimoji="1" lang="ja-JP" altLang="en-US" dirty="0"/>
              <a:t>また、</a:t>
            </a:r>
            <a:r>
              <a:rPr kumimoji="1" lang="en-US" altLang="ja-JP" dirty="0"/>
              <a:t>Adenosine</a:t>
            </a:r>
            <a:r>
              <a:rPr kumimoji="1" lang="ja-JP" altLang="en-US" dirty="0"/>
              <a:t>でのみエントロピーが反応に不利に働いていたことは</a:t>
            </a:r>
            <a:r>
              <a:rPr kumimoji="1" lang="en-US" altLang="ja-JP" dirty="0"/>
              <a:t>AMP,ADP,ATP</a:t>
            </a:r>
            <a:r>
              <a:rPr kumimoji="1" lang="ja-JP" altLang="en-US" dirty="0"/>
              <a:t>と比べて分配係数の値が大きく疎水性度が高いことから、他に比べて分子表面に存在する水分子が多くなく複合体形成時に分子表面から解き放たれる水分子が少ないため複合体形成に伴って系全体のフレキシビリティ下がったことによりエントロピー駆動力が低下したからだと考えられる。</a:t>
            </a:r>
            <a:endParaRPr kumimoji="1" lang="en-US" altLang="ja-JP" dirty="0"/>
          </a:p>
        </p:txBody>
      </p:sp>
      <p:sp>
        <p:nvSpPr>
          <p:cNvPr id="4" name="スライド番号プレースホルダー 3"/>
          <p:cNvSpPr>
            <a:spLocks noGrp="1"/>
          </p:cNvSpPr>
          <p:nvPr>
            <p:ph type="sldNum" sz="quarter" idx="5"/>
          </p:nvPr>
        </p:nvSpPr>
        <p:spPr/>
        <p:txBody>
          <a:bodyPr/>
          <a:lstStyle/>
          <a:p>
            <a:fld id="{3E180F1E-747D-4B27-9A8D-A16745BC74EC}" type="slidenum">
              <a:rPr kumimoji="1" lang="ja-JP" altLang="en-US" smtClean="0"/>
              <a:t>8</a:t>
            </a:fld>
            <a:endParaRPr kumimoji="1" lang="ja-JP" altLang="en-US"/>
          </a:p>
        </p:txBody>
      </p:sp>
    </p:spTree>
    <p:extLst>
      <p:ext uri="{BB962C8B-B14F-4D97-AF65-F5344CB8AC3E}">
        <p14:creationId xmlns:p14="http://schemas.microsoft.com/office/powerpoint/2010/main" val="703469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アルギニンアミドに対する既報アプタマーを用いて、アルギニンとアルギニンアミドに対しての相互作用を確認した。アルギニンアミドのアミノ基がアルギニンでは水酸基に変わっただけであるが結果としては、結合熱が発生せずアルギニンには結合しなかった。そしてアルギニンアミドに対する結合はエンタルピー駆動型の反応であることが確認された。</a:t>
            </a:r>
          </a:p>
        </p:txBody>
      </p:sp>
      <p:sp>
        <p:nvSpPr>
          <p:cNvPr id="4" name="スライド番号プレースホルダー 3"/>
          <p:cNvSpPr>
            <a:spLocks noGrp="1"/>
          </p:cNvSpPr>
          <p:nvPr>
            <p:ph type="sldNum" sz="quarter" idx="5"/>
          </p:nvPr>
        </p:nvSpPr>
        <p:spPr/>
        <p:txBody>
          <a:bodyPr/>
          <a:lstStyle/>
          <a:p>
            <a:fld id="{3E180F1E-747D-4B27-9A8D-A16745BC74EC}" type="slidenum">
              <a:rPr kumimoji="1" lang="ja-JP" altLang="en-US" smtClean="0"/>
              <a:t>9</a:t>
            </a:fld>
            <a:endParaRPr kumimoji="1" lang="ja-JP" altLang="en-US"/>
          </a:p>
        </p:txBody>
      </p:sp>
    </p:spTree>
    <p:extLst>
      <p:ext uri="{BB962C8B-B14F-4D97-AF65-F5344CB8AC3E}">
        <p14:creationId xmlns:p14="http://schemas.microsoft.com/office/powerpoint/2010/main" val="916047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74D674A-C4E6-4317-B122-227AE0E7D088}" type="datetimeFigureOut">
              <a:rPr kumimoji="1" lang="ja-JP" altLang="en-US" smtClean="0"/>
              <a:t>2020/5/17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229500-5DFA-4EF1-A084-78D8C06FDC78}" type="slidenum">
              <a:rPr kumimoji="1" lang="ja-JP" altLang="en-US" smtClean="0"/>
              <a:t>‹#›</a:t>
            </a:fld>
            <a:endParaRPr kumimoji="1" lang="ja-JP" altLang="en-US"/>
          </a:p>
        </p:txBody>
      </p:sp>
    </p:spTree>
    <p:extLst>
      <p:ext uri="{BB962C8B-B14F-4D97-AF65-F5344CB8AC3E}">
        <p14:creationId xmlns:p14="http://schemas.microsoft.com/office/powerpoint/2010/main" val="755957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74D674A-C4E6-4317-B122-227AE0E7D088}" type="datetimeFigureOut">
              <a:rPr kumimoji="1" lang="ja-JP" altLang="en-US" smtClean="0"/>
              <a:t>2020/5/17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229500-5DFA-4EF1-A084-78D8C06FDC78}" type="slidenum">
              <a:rPr kumimoji="1" lang="ja-JP" altLang="en-US" smtClean="0"/>
              <a:t>‹#›</a:t>
            </a:fld>
            <a:endParaRPr kumimoji="1" lang="ja-JP" altLang="en-US"/>
          </a:p>
        </p:txBody>
      </p:sp>
    </p:spTree>
    <p:extLst>
      <p:ext uri="{BB962C8B-B14F-4D97-AF65-F5344CB8AC3E}">
        <p14:creationId xmlns:p14="http://schemas.microsoft.com/office/powerpoint/2010/main" val="291799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74D674A-C4E6-4317-B122-227AE0E7D088}" type="datetimeFigureOut">
              <a:rPr kumimoji="1" lang="ja-JP" altLang="en-US" smtClean="0"/>
              <a:t>2020/5/17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229500-5DFA-4EF1-A084-78D8C06FDC78}" type="slidenum">
              <a:rPr kumimoji="1" lang="ja-JP" altLang="en-US" smtClean="0"/>
              <a:t>‹#›</a:t>
            </a:fld>
            <a:endParaRPr kumimoji="1" lang="ja-JP" altLang="en-US"/>
          </a:p>
        </p:txBody>
      </p:sp>
    </p:spTree>
    <p:extLst>
      <p:ext uri="{BB962C8B-B14F-4D97-AF65-F5344CB8AC3E}">
        <p14:creationId xmlns:p14="http://schemas.microsoft.com/office/powerpoint/2010/main" val="3904008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74D674A-C4E6-4317-B122-227AE0E7D088}" type="datetimeFigureOut">
              <a:rPr kumimoji="1" lang="ja-JP" altLang="en-US" smtClean="0"/>
              <a:t>2020/5/17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229500-5DFA-4EF1-A084-78D8C06FDC78}" type="slidenum">
              <a:rPr kumimoji="1" lang="ja-JP" altLang="en-US" smtClean="0"/>
              <a:t>‹#›</a:t>
            </a:fld>
            <a:endParaRPr kumimoji="1" lang="ja-JP" altLang="en-US"/>
          </a:p>
        </p:txBody>
      </p:sp>
    </p:spTree>
    <p:extLst>
      <p:ext uri="{BB962C8B-B14F-4D97-AF65-F5344CB8AC3E}">
        <p14:creationId xmlns:p14="http://schemas.microsoft.com/office/powerpoint/2010/main" val="2809590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74D674A-C4E6-4317-B122-227AE0E7D088}" type="datetimeFigureOut">
              <a:rPr kumimoji="1" lang="ja-JP" altLang="en-US" smtClean="0"/>
              <a:t>2020/5/17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229500-5DFA-4EF1-A084-78D8C06FDC78}" type="slidenum">
              <a:rPr kumimoji="1" lang="ja-JP" altLang="en-US" smtClean="0"/>
              <a:t>‹#›</a:t>
            </a:fld>
            <a:endParaRPr kumimoji="1" lang="ja-JP" altLang="en-US"/>
          </a:p>
        </p:txBody>
      </p:sp>
    </p:spTree>
    <p:extLst>
      <p:ext uri="{BB962C8B-B14F-4D97-AF65-F5344CB8AC3E}">
        <p14:creationId xmlns:p14="http://schemas.microsoft.com/office/powerpoint/2010/main" val="3337322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74D674A-C4E6-4317-B122-227AE0E7D088}" type="datetimeFigureOut">
              <a:rPr kumimoji="1" lang="ja-JP" altLang="en-US" smtClean="0"/>
              <a:t>2020/5/17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E229500-5DFA-4EF1-A084-78D8C06FDC78}" type="slidenum">
              <a:rPr kumimoji="1" lang="ja-JP" altLang="en-US" smtClean="0"/>
              <a:t>‹#›</a:t>
            </a:fld>
            <a:endParaRPr kumimoji="1" lang="ja-JP" altLang="en-US"/>
          </a:p>
        </p:txBody>
      </p:sp>
    </p:spTree>
    <p:extLst>
      <p:ext uri="{BB962C8B-B14F-4D97-AF65-F5344CB8AC3E}">
        <p14:creationId xmlns:p14="http://schemas.microsoft.com/office/powerpoint/2010/main" val="122870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74D674A-C4E6-4317-B122-227AE0E7D088}" type="datetimeFigureOut">
              <a:rPr kumimoji="1" lang="ja-JP" altLang="en-US" smtClean="0"/>
              <a:t>2020/5/17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E229500-5DFA-4EF1-A084-78D8C06FDC78}" type="slidenum">
              <a:rPr kumimoji="1" lang="ja-JP" altLang="en-US" smtClean="0"/>
              <a:t>‹#›</a:t>
            </a:fld>
            <a:endParaRPr kumimoji="1" lang="ja-JP" altLang="en-US"/>
          </a:p>
        </p:txBody>
      </p:sp>
    </p:spTree>
    <p:extLst>
      <p:ext uri="{BB962C8B-B14F-4D97-AF65-F5344CB8AC3E}">
        <p14:creationId xmlns:p14="http://schemas.microsoft.com/office/powerpoint/2010/main" val="4050915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74D674A-C4E6-4317-B122-227AE0E7D088}" type="datetimeFigureOut">
              <a:rPr kumimoji="1" lang="ja-JP" altLang="en-US" smtClean="0"/>
              <a:t>2020/5/17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E229500-5DFA-4EF1-A084-78D8C06FDC78}" type="slidenum">
              <a:rPr kumimoji="1" lang="ja-JP" altLang="en-US" smtClean="0"/>
              <a:t>‹#›</a:t>
            </a:fld>
            <a:endParaRPr kumimoji="1" lang="ja-JP" altLang="en-US"/>
          </a:p>
        </p:txBody>
      </p:sp>
    </p:spTree>
    <p:extLst>
      <p:ext uri="{BB962C8B-B14F-4D97-AF65-F5344CB8AC3E}">
        <p14:creationId xmlns:p14="http://schemas.microsoft.com/office/powerpoint/2010/main" val="790542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4D674A-C4E6-4317-B122-227AE0E7D088}" type="datetimeFigureOut">
              <a:rPr kumimoji="1" lang="ja-JP" altLang="en-US" smtClean="0"/>
              <a:t>2020/5/17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E229500-5DFA-4EF1-A084-78D8C06FDC78}" type="slidenum">
              <a:rPr kumimoji="1" lang="ja-JP" altLang="en-US" smtClean="0"/>
              <a:t>‹#›</a:t>
            </a:fld>
            <a:endParaRPr kumimoji="1" lang="ja-JP" altLang="en-US"/>
          </a:p>
        </p:txBody>
      </p:sp>
    </p:spTree>
    <p:extLst>
      <p:ext uri="{BB962C8B-B14F-4D97-AF65-F5344CB8AC3E}">
        <p14:creationId xmlns:p14="http://schemas.microsoft.com/office/powerpoint/2010/main" val="679888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74D674A-C4E6-4317-B122-227AE0E7D088}" type="datetimeFigureOut">
              <a:rPr kumimoji="1" lang="ja-JP" altLang="en-US" smtClean="0"/>
              <a:t>2020/5/17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E229500-5DFA-4EF1-A084-78D8C06FDC78}" type="slidenum">
              <a:rPr kumimoji="1" lang="ja-JP" altLang="en-US" smtClean="0"/>
              <a:t>‹#›</a:t>
            </a:fld>
            <a:endParaRPr kumimoji="1" lang="ja-JP" altLang="en-US"/>
          </a:p>
        </p:txBody>
      </p:sp>
    </p:spTree>
    <p:extLst>
      <p:ext uri="{BB962C8B-B14F-4D97-AF65-F5344CB8AC3E}">
        <p14:creationId xmlns:p14="http://schemas.microsoft.com/office/powerpoint/2010/main" val="140978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74D674A-C4E6-4317-B122-227AE0E7D088}" type="datetimeFigureOut">
              <a:rPr kumimoji="1" lang="ja-JP" altLang="en-US" smtClean="0"/>
              <a:t>2020/5/17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E229500-5DFA-4EF1-A084-78D8C06FDC78}" type="slidenum">
              <a:rPr kumimoji="1" lang="ja-JP" altLang="en-US" smtClean="0"/>
              <a:t>‹#›</a:t>
            </a:fld>
            <a:endParaRPr kumimoji="1" lang="ja-JP" altLang="en-US"/>
          </a:p>
        </p:txBody>
      </p:sp>
    </p:spTree>
    <p:extLst>
      <p:ext uri="{BB962C8B-B14F-4D97-AF65-F5344CB8AC3E}">
        <p14:creationId xmlns:p14="http://schemas.microsoft.com/office/powerpoint/2010/main" val="1229356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4D674A-C4E6-4317-B122-227AE0E7D088}" type="datetimeFigureOut">
              <a:rPr kumimoji="1" lang="ja-JP" altLang="en-US" smtClean="0"/>
              <a:t>2020/5/17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229500-5DFA-4EF1-A084-78D8C06FDC78}" type="slidenum">
              <a:rPr kumimoji="1" lang="ja-JP" altLang="en-US" smtClean="0"/>
              <a:t>‹#›</a:t>
            </a:fld>
            <a:endParaRPr kumimoji="1" lang="ja-JP" altLang="en-US"/>
          </a:p>
        </p:txBody>
      </p:sp>
    </p:spTree>
    <p:extLst>
      <p:ext uri="{BB962C8B-B14F-4D97-AF65-F5344CB8AC3E}">
        <p14:creationId xmlns:p14="http://schemas.microsoft.com/office/powerpoint/2010/main" val="360216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chart" Target="../charts/chart17.xml"/><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e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chart" Target="../charts/chart1.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chart" Target="../charts/chart2.xml"/><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chart" Target="../charts/chart4.xml"/><Relationship Id="rId10" Type="http://schemas.openxmlformats.org/officeDocument/2006/relationships/chart" Target="../charts/chart7.xml"/><Relationship Id="rId4" Type="http://schemas.openxmlformats.org/officeDocument/2006/relationships/chart" Target="../charts/chart3.xml"/><Relationship Id="rId9"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chart" Target="../charts/chart9.xml"/></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image" Target="../media/image25.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chart" Target="../charts/chart12.xml"/><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 Id="rId9" Type="http://schemas.openxmlformats.org/officeDocument/2006/relationships/chart" Target="../charts/char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4EFF4EA-B2BA-4ABF-84C5-BA0FE10C4CD1}"/>
              </a:ext>
            </a:extLst>
          </p:cNvPr>
          <p:cNvSpPr txBox="1"/>
          <p:nvPr/>
        </p:nvSpPr>
        <p:spPr>
          <a:xfrm>
            <a:off x="42529" y="122274"/>
            <a:ext cx="4359349" cy="369332"/>
          </a:xfrm>
          <a:prstGeom prst="rect">
            <a:avLst/>
          </a:prstGeom>
          <a:noFill/>
        </p:spPr>
        <p:txBody>
          <a:bodyPr wrap="square" rtlCol="0">
            <a:spAutoFit/>
          </a:bodyPr>
          <a:lstStyle/>
          <a:p>
            <a:r>
              <a:rPr kumimoji="1" lang="en-US" altLang="ja-JP" dirty="0">
                <a:latin typeface="メイリオ" panose="020B0604030504040204" pitchFamily="50" charset="-128"/>
                <a:ea typeface="メイリオ" panose="020B0604030504040204" pitchFamily="50" charset="-128"/>
              </a:rPr>
              <a:t>2020</a:t>
            </a:r>
            <a:r>
              <a:rPr kumimoji="1" lang="ja-JP" altLang="en-US" dirty="0">
                <a:latin typeface="メイリオ" panose="020B0604030504040204" pitchFamily="50" charset="-128"/>
                <a:ea typeface="メイリオ" panose="020B0604030504040204" pitchFamily="50" charset="-128"/>
              </a:rPr>
              <a:t>年　</a:t>
            </a:r>
            <a:r>
              <a:rPr kumimoji="1" lang="en-US" altLang="ja-JP" dirty="0">
                <a:latin typeface="メイリオ" panose="020B0604030504040204" pitchFamily="50" charset="-128"/>
                <a:ea typeface="メイリオ" panose="020B0604030504040204" pitchFamily="50" charset="-128"/>
              </a:rPr>
              <a:t>2</a:t>
            </a:r>
            <a:r>
              <a:rPr kumimoji="1" lang="ja-JP" altLang="en-US" dirty="0">
                <a:latin typeface="メイリオ" panose="020B0604030504040204" pitchFamily="50" charset="-128"/>
                <a:ea typeface="メイリオ" panose="020B0604030504040204" pitchFamily="50" charset="-128"/>
              </a:rPr>
              <a:t>月</a:t>
            </a:r>
            <a:r>
              <a:rPr kumimoji="1" lang="en-US" altLang="ja-JP" dirty="0">
                <a:latin typeface="メイリオ" panose="020B0604030504040204" pitchFamily="50" charset="-128"/>
                <a:ea typeface="メイリオ" panose="020B0604030504040204" pitchFamily="50" charset="-128"/>
              </a:rPr>
              <a:t>27</a:t>
            </a:r>
            <a:r>
              <a:rPr kumimoji="1" lang="ja-JP" altLang="en-US" dirty="0">
                <a:latin typeface="メイリオ" panose="020B0604030504040204" pitchFamily="50" charset="-128"/>
                <a:ea typeface="メイリオ" panose="020B0604030504040204" pitchFamily="50" charset="-128"/>
              </a:rPr>
              <a:t>日</a:t>
            </a: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木</a:t>
            </a: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　卒業論文発表会</a:t>
            </a:r>
          </a:p>
        </p:txBody>
      </p:sp>
      <p:sp>
        <p:nvSpPr>
          <p:cNvPr id="5" name="テキスト ボックス 4">
            <a:extLst>
              <a:ext uri="{FF2B5EF4-FFF2-40B4-BE49-F238E27FC236}">
                <a16:creationId xmlns:a16="http://schemas.microsoft.com/office/drawing/2014/main" id="{444DCCF8-272F-4B28-8953-8E66F60AC8C8}"/>
              </a:ext>
            </a:extLst>
          </p:cNvPr>
          <p:cNvSpPr txBox="1"/>
          <p:nvPr/>
        </p:nvSpPr>
        <p:spPr>
          <a:xfrm>
            <a:off x="0" y="2434856"/>
            <a:ext cx="9144000" cy="954107"/>
          </a:xfrm>
          <a:prstGeom prst="rect">
            <a:avLst/>
          </a:prstGeom>
          <a:noFill/>
        </p:spPr>
        <p:txBody>
          <a:bodyPr wrap="square" rtlCol="0">
            <a:spAutoFit/>
          </a:bodyPr>
          <a:lstStyle/>
          <a:p>
            <a:pPr algn="ctr"/>
            <a:r>
              <a:rPr lang="ja-JP" altLang="ja-JP" sz="2800" dirty="0">
                <a:latin typeface="ＭＳ Ｐゴシック" panose="020B0600070205080204" pitchFamily="50" charset="-128"/>
                <a:ea typeface="ＭＳ Ｐゴシック" panose="020B0600070205080204" pitchFamily="50" charset="-128"/>
              </a:rPr>
              <a:t>等温滴定型カロリメトリーを用いる</a:t>
            </a:r>
          </a:p>
          <a:p>
            <a:pPr algn="ctr"/>
            <a:r>
              <a:rPr lang="ja-JP" altLang="ja-JP" sz="2800" dirty="0">
                <a:latin typeface="ＭＳ Ｐゴシック" panose="020B0600070205080204" pitchFamily="50" charset="-128"/>
                <a:ea typeface="ＭＳ Ｐゴシック" panose="020B0600070205080204" pitchFamily="50" charset="-128"/>
              </a:rPr>
              <a:t>メトトレキサート結合性核酸アプタマーの相互作用解析</a:t>
            </a:r>
            <a:endParaRPr lang="ja-JP" altLang="ja-JP" dirty="0">
              <a:latin typeface="ＭＳ Ｐゴシック" panose="020B0600070205080204" pitchFamily="50" charset="-128"/>
              <a:ea typeface="ＭＳ Ｐゴシック" panose="020B0600070205080204" pitchFamily="50" charset="-128"/>
            </a:endParaRPr>
          </a:p>
        </p:txBody>
      </p:sp>
      <p:sp>
        <p:nvSpPr>
          <p:cNvPr id="6" name="テキスト ボックス 5">
            <a:extLst>
              <a:ext uri="{FF2B5EF4-FFF2-40B4-BE49-F238E27FC236}">
                <a16:creationId xmlns:a16="http://schemas.microsoft.com/office/drawing/2014/main" id="{E66366E2-F8F2-420D-BC8C-1CDF86FD03FB}"/>
              </a:ext>
            </a:extLst>
          </p:cNvPr>
          <p:cNvSpPr txBox="1"/>
          <p:nvPr/>
        </p:nvSpPr>
        <p:spPr>
          <a:xfrm>
            <a:off x="1783612" y="4622371"/>
            <a:ext cx="5576776" cy="707886"/>
          </a:xfrm>
          <a:prstGeom prst="rect">
            <a:avLst/>
          </a:prstGeom>
          <a:noFill/>
        </p:spPr>
        <p:txBody>
          <a:bodyPr wrap="square" rtlCol="0">
            <a:spAutoFit/>
          </a:bodyPr>
          <a:lstStyle/>
          <a:p>
            <a:pPr algn="ctr"/>
            <a:r>
              <a:rPr lang="ja-JP" altLang="ja-JP" sz="2000" dirty="0">
                <a:latin typeface="ＭＳ Ｐゴシック" panose="020B0600070205080204" pitchFamily="50" charset="-128"/>
                <a:ea typeface="ＭＳ Ｐゴシック" panose="020B0600070205080204" pitchFamily="50" charset="-128"/>
              </a:rPr>
              <a:t>由井研外研・東大　吉本研究室</a:t>
            </a:r>
            <a:endParaRPr kumimoji="1" lang="en-US" altLang="ja-JP" sz="2000" dirty="0">
              <a:latin typeface="ＭＳ Ｐゴシック" panose="020B0600070205080204" pitchFamily="50" charset="-128"/>
              <a:ea typeface="ＭＳ Ｐゴシック" panose="020B0600070205080204" pitchFamily="50" charset="-128"/>
            </a:endParaRPr>
          </a:p>
          <a:p>
            <a:pPr algn="ctr"/>
            <a:r>
              <a:rPr kumimoji="1" lang="ja-JP" altLang="en-US" sz="2000" dirty="0">
                <a:latin typeface="ＭＳ Ｐゴシック" panose="020B0600070205080204" pitchFamily="50" charset="-128"/>
                <a:ea typeface="ＭＳ Ｐゴシック" panose="020B0600070205080204" pitchFamily="50" charset="-128"/>
              </a:rPr>
              <a:t>戸田　拓海</a:t>
            </a:r>
          </a:p>
        </p:txBody>
      </p:sp>
    </p:spTree>
    <p:extLst>
      <p:ext uri="{BB962C8B-B14F-4D97-AF65-F5344CB8AC3E}">
        <p14:creationId xmlns:p14="http://schemas.microsoft.com/office/powerpoint/2010/main" val="1139918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グループ化 23">
            <a:extLst>
              <a:ext uri="{FF2B5EF4-FFF2-40B4-BE49-F238E27FC236}">
                <a16:creationId xmlns:a16="http://schemas.microsoft.com/office/drawing/2014/main" id="{B0B03B1D-20A5-4DBB-B437-E9ECEB2AB941}"/>
              </a:ext>
            </a:extLst>
          </p:cNvPr>
          <p:cNvGrpSpPr/>
          <p:nvPr/>
        </p:nvGrpSpPr>
        <p:grpSpPr>
          <a:xfrm>
            <a:off x="227639" y="4898115"/>
            <a:ext cx="2462187" cy="964008"/>
            <a:chOff x="610868" y="4364091"/>
            <a:chExt cx="3630895" cy="1676540"/>
          </a:xfrm>
        </p:grpSpPr>
        <p:grpSp>
          <p:nvGrpSpPr>
            <p:cNvPr id="19" name="グループ化 18">
              <a:extLst>
                <a:ext uri="{FF2B5EF4-FFF2-40B4-BE49-F238E27FC236}">
                  <a16:creationId xmlns:a16="http://schemas.microsoft.com/office/drawing/2014/main" id="{F5F1B741-6286-4895-883E-C83B2E9C583F}"/>
                </a:ext>
              </a:extLst>
            </p:cNvPr>
            <p:cNvGrpSpPr/>
            <p:nvPr/>
          </p:nvGrpSpPr>
          <p:grpSpPr>
            <a:xfrm>
              <a:off x="997821" y="4680030"/>
              <a:ext cx="3243942" cy="1360601"/>
              <a:chOff x="342390" y="3864259"/>
              <a:chExt cx="3243942" cy="1360601"/>
            </a:xfrm>
          </p:grpSpPr>
          <p:pic>
            <p:nvPicPr>
              <p:cNvPr id="20" name="図 19">
                <a:extLst>
                  <a:ext uri="{FF2B5EF4-FFF2-40B4-BE49-F238E27FC236}">
                    <a16:creationId xmlns:a16="http://schemas.microsoft.com/office/drawing/2014/main" id="{2275F3EA-C263-42A7-98AF-E608F7E14044}"/>
                  </a:ext>
                </a:extLst>
              </p:cNvPr>
              <p:cNvPicPr>
                <a:picLocks noChangeAspect="1"/>
              </p:cNvPicPr>
              <p:nvPr/>
            </p:nvPicPr>
            <p:blipFill>
              <a:blip r:embed="rId3"/>
              <a:stretch>
                <a:fillRect/>
              </a:stretch>
            </p:blipFill>
            <p:spPr>
              <a:xfrm>
                <a:off x="342390" y="3864259"/>
                <a:ext cx="3243942" cy="1360601"/>
              </a:xfrm>
              <a:prstGeom prst="rect">
                <a:avLst/>
              </a:prstGeom>
            </p:spPr>
          </p:pic>
          <p:sp>
            <p:nvSpPr>
              <p:cNvPr id="21" name="楕円 20">
                <a:extLst>
                  <a:ext uri="{FF2B5EF4-FFF2-40B4-BE49-F238E27FC236}">
                    <a16:creationId xmlns:a16="http://schemas.microsoft.com/office/drawing/2014/main" id="{8298B8BA-091D-4B01-B900-3173CC4F85C2}"/>
                  </a:ext>
                </a:extLst>
              </p:cNvPr>
              <p:cNvSpPr/>
              <p:nvPr/>
            </p:nvSpPr>
            <p:spPr>
              <a:xfrm>
                <a:off x="3230985" y="4485151"/>
                <a:ext cx="249047" cy="241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D3F34B62-5B70-4A9D-8A7C-561F65929E12}"/>
                  </a:ext>
                </a:extLst>
              </p:cNvPr>
              <p:cNvSpPr/>
              <p:nvPr/>
            </p:nvSpPr>
            <p:spPr>
              <a:xfrm>
                <a:off x="1221566" y="4045877"/>
                <a:ext cx="249047" cy="241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3D27F306-BAF7-4B8B-972C-2DFD6098EE6D}"/>
                  </a:ext>
                </a:extLst>
              </p:cNvPr>
              <p:cNvSpPr/>
              <p:nvPr/>
            </p:nvSpPr>
            <p:spPr>
              <a:xfrm>
                <a:off x="416015" y="4485151"/>
                <a:ext cx="249047" cy="241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 name="テキスト ボックス 25">
              <a:extLst>
                <a:ext uri="{FF2B5EF4-FFF2-40B4-BE49-F238E27FC236}">
                  <a16:creationId xmlns:a16="http://schemas.microsoft.com/office/drawing/2014/main" id="{CDDB6D66-3B94-4F8A-8C04-E07A65C9BBCD}"/>
                </a:ext>
              </a:extLst>
            </p:cNvPr>
            <p:cNvSpPr txBox="1"/>
            <p:nvPr/>
          </p:nvSpPr>
          <p:spPr>
            <a:xfrm>
              <a:off x="610868" y="4364091"/>
              <a:ext cx="2781300" cy="369332"/>
            </a:xfrm>
            <a:prstGeom prst="rect">
              <a:avLst/>
            </a:prstGeom>
            <a:noFill/>
          </p:spPr>
          <p:txBody>
            <a:bodyPr wrap="square" rtlCol="0">
              <a:spAutoFit/>
            </a:bodyPr>
            <a:lstStyle/>
            <a:p>
              <a:r>
                <a:rPr kumimoji="1" lang="en-US" altLang="ja-JP" dirty="0" err="1">
                  <a:latin typeface="Arial" panose="020B0604020202020204" pitchFamily="34" charset="0"/>
                  <a:cs typeface="Arial" panose="020B0604020202020204" pitchFamily="34" charset="0"/>
                </a:rPr>
                <a:t>Arginineamide</a:t>
              </a:r>
              <a:endParaRPr kumimoji="1" lang="ja-JP" altLang="en-US" dirty="0">
                <a:latin typeface="Arial" panose="020B0604020202020204" pitchFamily="34" charset="0"/>
                <a:cs typeface="Arial" panose="020B0604020202020204" pitchFamily="34" charset="0"/>
              </a:endParaRPr>
            </a:p>
          </p:txBody>
        </p:sp>
      </p:grpSp>
      <p:sp>
        <p:nvSpPr>
          <p:cNvPr id="2" name="スライド番号プレースホルダー 3">
            <a:extLst>
              <a:ext uri="{FF2B5EF4-FFF2-40B4-BE49-F238E27FC236}">
                <a16:creationId xmlns:a16="http://schemas.microsoft.com/office/drawing/2014/main" id="{E84C15F0-1A6F-4EAF-A641-061B84117D8D}"/>
              </a:ext>
            </a:extLst>
          </p:cNvPr>
          <p:cNvSpPr>
            <a:spLocks noGrp="1"/>
          </p:cNvSpPr>
          <p:nvPr/>
        </p:nvSpPr>
        <p:spPr>
          <a:xfrm>
            <a:off x="7086600" y="647622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8CAC055F-0CDB-4932-A27F-2B0F8AA8DDF9}" type="slidenum">
              <a:rPr kumimoji="1" lang="ja-JP" altLang="en-US" smtClean="0"/>
              <a:pPr/>
              <a:t>10</a:t>
            </a:fld>
            <a:endParaRPr kumimoji="1" lang="ja-JP" altLang="en-US" dirty="0"/>
          </a:p>
        </p:txBody>
      </p:sp>
      <p:sp>
        <p:nvSpPr>
          <p:cNvPr id="12" name="正方形/長方形 11">
            <a:extLst>
              <a:ext uri="{FF2B5EF4-FFF2-40B4-BE49-F238E27FC236}">
                <a16:creationId xmlns:a16="http://schemas.microsoft.com/office/drawing/2014/main" id="{01B1F7CC-C2B9-4DA0-B5D5-7E06697408A5}"/>
              </a:ext>
            </a:extLst>
          </p:cNvPr>
          <p:cNvSpPr/>
          <p:nvPr/>
        </p:nvSpPr>
        <p:spPr>
          <a:xfrm>
            <a:off x="5461212" y="3683762"/>
            <a:ext cx="710214" cy="4405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30" name="正方形/長方形 29">
            <a:extLst>
              <a:ext uri="{FF2B5EF4-FFF2-40B4-BE49-F238E27FC236}">
                <a16:creationId xmlns:a16="http://schemas.microsoft.com/office/drawing/2014/main" id="{010302F4-A4A7-42B6-8BB3-A2C10278FE3D}"/>
              </a:ext>
            </a:extLst>
          </p:cNvPr>
          <p:cNvSpPr/>
          <p:nvPr/>
        </p:nvSpPr>
        <p:spPr>
          <a:xfrm>
            <a:off x="0" y="732511"/>
            <a:ext cx="9144000" cy="10696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ED09563A-538E-46E3-9346-1689E62C094C}"/>
              </a:ext>
            </a:extLst>
          </p:cNvPr>
          <p:cNvSpPr txBox="1"/>
          <p:nvPr/>
        </p:nvSpPr>
        <p:spPr>
          <a:xfrm>
            <a:off x="0" y="16650"/>
            <a:ext cx="9144000" cy="646331"/>
          </a:xfrm>
          <a:prstGeom prst="rect">
            <a:avLst/>
          </a:prstGeom>
          <a:noFill/>
        </p:spPr>
        <p:txBody>
          <a:bodyPr wrap="square" rtlCol="0">
            <a:spAutoFit/>
          </a:bodyPr>
          <a:lstStyle/>
          <a:p>
            <a:pPr algn="ctr"/>
            <a:r>
              <a:rPr kumimoji="1" lang="ja-JP" altLang="en-US" sz="3600" dirty="0">
                <a:latin typeface="ＭＳ Ｐゴシック" panose="020B0600070205080204" pitchFamily="50" charset="-128"/>
                <a:ea typeface="ＭＳ Ｐゴシック" panose="020B0600070205080204" pitchFamily="50" charset="-128"/>
              </a:rPr>
              <a:t>結合駆動力の考察</a:t>
            </a:r>
          </a:p>
        </p:txBody>
      </p:sp>
      <p:sp>
        <p:nvSpPr>
          <p:cNvPr id="3" name="正方形/長方形 2">
            <a:extLst>
              <a:ext uri="{FF2B5EF4-FFF2-40B4-BE49-F238E27FC236}">
                <a16:creationId xmlns:a16="http://schemas.microsoft.com/office/drawing/2014/main" id="{3DC5535C-BD52-4C44-922A-E0A2F811EB23}"/>
              </a:ext>
            </a:extLst>
          </p:cNvPr>
          <p:cNvSpPr/>
          <p:nvPr/>
        </p:nvSpPr>
        <p:spPr>
          <a:xfrm>
            <a:off x="228600" y="5901661"/>
            <a:ext cx="8661400" cy="81241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ＭＳ Ｐゴシック" panose="020B0600070205080204" pitchFamily="50" charset="-128"/>
                <a:ea typeface="ＭＳ Ｐゴシック" panose="020B0600070205080204" pitchFamily="50" charset="-128"/>
              </a:rPr>
              <a:t>疎水性度</a:t>
            </a:r>
            <a:r>
              <a:rPr kumimoji="1" lang="en-US" altLang="ja-JP" sz="24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2400" dirty="0">
                <a:solidFill>
                  <a:schemeClr val="tx1"/>
                </a:solidFill>
                <a:latin typeface="ＭＳ Ｐゴシック" panose="020B0600070205080204" pitchFamily="50" charset="-128"/>
                <a:ea typeface="ＭＳ Ｐゴシック" panose="020B0600070205080204" pitchFamily="50" charset="-128"/>
              </a:rPr>
              <a:t>水素結合部位</a:t>
            </a:r>
            <a:r>
              <a:rPr kumimoji="1" lang="en-US" altLang="ja-JP" sz="24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2400" dirty="0">
                <a:solidFill>
                  <a:schemeClr val="tx1"/>
                </a:solidFill>
                <a:latin typeface="ＭＳ Ｐゴシック" panose="020B0600070205080204" pitchFamily="50" charset="-128"/>
                <a:ea typeface="ＭＳ Ｐゴシック" panose="020B0600070205080204" pitchFamily="50" charset="-128"/>
              </a:rPr>
              <a:t>静電的反発</a:t>
            </a:r>
            <a:endParaRPr kumimoji="1" lang="en-US" altLang="ja-JP" sz="2400"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2400" dirty="0">
                <a:solidFill>
                  <a:schemeClr val="tx1"/>
                </a:solidFill>
                <a:latin typeface="ＭＳ Ｐゴシック" panose="020B0600070205080204" pitchFamily="50" charset="-128"/>
                <a:ea typeface="ＭＳ Ｐゴシック" panose="020B0600070205080204" pitchFamily="50" charset="-128"/>
              </a:rPr>
              <a:t>全てにおいてアルギニンでは不利に働いている</a:t>
            </a:r>
            <a:endParaRPr kumimoji="1" lang="en-US" altLang="ja-JP" sz="2400" dirty="0">
              <a:solidFill>
                <a:schemeClr val="tx1"/>
              </a:solidFill>
              <a:latin typeface="ＭＳ Ｐゴシック" panose="020B0600070205080204" pitchFamily="50" charset="-128"/>
              <a:ea typeface="ＭＳ Ｐゴシック" panose="020B0600070205080204" pitchFamily="50" charset="-128"/>
            </a:endParaRPr>
          </a:p>
        </p:txBody>
      </p:sp>
      <p:grpSp>
        <p:nvGrpSpPr>
          <p:cNvPr id="11" name="グループ化 10">
            <a:extLst>
              <a:ext uri="{FF2B5EF4-FFF2-40B4-BE49-F238E27FC236}">
                <a16:creationId xmlns:a16="http://schemas.microsoft.com/office/drawing/2014/main" id="{DBA09893-A4CA-44AC-A5D8-79C9C7E79283}"/>
              </a:ext>
            </a:extLst>
          </p:cNvPr>
          <p:cNvGrpSpPr/>
          <p:nvPr/>
        </p:nvGrpSpPr>
        <p:grpSpPr>
          <a:xfrm>
            <a:off x="656019" y="3055227"/>
            <a:ext cx="3030029" cy="1857130"/>
            <a:chOff x="4099106" y="513841"/>
            <a:chExt cx="3998585" cy="3350418"/>
          </a:xfrm>
        </p:grpSpPr>
        <p:pic>
          <p:nvPicPr>
            <p:cNvPr id="13" name="図 12">
              <a:extLst>
                <a:ext uri="{FF2B5EF4-FFF2-40B4-BE49-F238E27FC236}">
                  <a16:creationId xmlns:a16="http://schemas.microsoft.com/office/drawing/2014/main" id="{1AD1E600-CBDE-4B4A-A772-D3E7526740CD}"/>
                </a:ext>
              </a:extLst>
            </p:cNvPr>
            <p:cNvPicPr>
              <a:picLocks noChangeAspect="1"/>
            </p:cNvPicPr>
            <p:nvPr/>
          </p:nvPicPr>
          <p:blipFill>
            <a:blip r:embed="rId4"/>
            <a:stretch>
              <a:fillRect/>
            </a:stretch>
          </p:blipFill>
          <p:spPr>
            <a:xfrm>
              <a:off x="4099106" y="513841"/>
              <a:ext cx="3736181" cy="3350418"/>
            </a:xfrm>
            <a:prstGeom prst="rect">
              <a:avLst/>
            </a:prstGeom>
          </p:spPr>
        </p:pic>
        <p:sp>
          <p:nvSpPr>
            <p:cNvPr id="14" name="テキスト ボックス 13">
              <a:extLst>
                <a:ext uri="{FF2B5EF4-FFF2-40B4-BE49-F238E27FC236}">
                  <a16:creationId xmlns:a16="http://schemas.microsoft.com/office/drawing/2014/main" id="{AF20CD81-B9DA-44B8-822D-A4612B456B7F}"/>
                </a:ext>
              </a:extLst>
            </p:cNvPr>
            <p:cNvSpPr txBox="1"/>
            <p:nvPr/>
          </p:nvSpPr>
          <p:spPr>
            <a:xfrm>
              <a:off x="4957010" y="1927381"/>
              <a:ext cx="1328286" cy="369332"/>
            </a:xfrm>
            <a:prstGeom prst="rect">
              <a:avLst/>
            </a:prstGeom>
            <a:noFill/>
          </p:spPr>
          <p:txBody>
            <a:bodyPr wrap="square" rtlCol="0">
              <a:spAutoFit/>
            </a:bodyPr>
            <a:lstStyle/>
            <a:p>
              <a:r>
                <a:rPr kumimoji="1" lang="en-US" altLang="ja-JP" dirty="0">
                  <a:solidFill>
                    <a:schemeClr val="bg1"/>
                  </a:solidFill>
                  <a:latin typeface="Arial" panose="020B0604020202020204" pitchFamily="34" charset="0"/>
                  <a:cs typeface="Arial" panose="020B0604020202020204" pitchFamily="34" charset="0"/>
                </a:rPr>
                <a:t>AA</a:t>
              </a:r>
              <a:endParaRPr kumimoji="1" lang="ja-JP" altLang="en-US" dirty="0">
                <a:solidFill>
                  <a:schemeClr val="bg1"/>
                </a:solidFill>
                <a:latin typeface="Arial" panose="020B0604020202020204" pitchFamily="34" charset="0"/>
                <a:cs typeface="Arial" panose="020B0604020202020204" pitchFamily="34" charset="0"/>
              </a:endParaRPr>
            </a:p>
          </p:txBody>
        </p:sp>
        <p:sp>
          <p:nvSpPr>
            <p:cNvPr id="15" name="テキスト ボックス 14">
              <a:extLst>
                <a:ext uri="{FF2B5EF4-FFF2-40B4-BE49-F238E27FC236}">
                  <a16:creationId xmlns:a16="http://schemas.microsoft.com/office/drawing/2014/main" id="{72F11546-8252-4682-9F2B-8B7CA7A50FBF}"/>
                </a:ext>
              </a:extLst>
            </p:cNvPr>
            <p:cNvSpPr txBox="1"/>
            <p:nvPr/>
          </p:nvSpPr>
          <p:spPr>
            <a:xfrm>
              <a:off x="4404838" y="1437915"/>
              <a:ext cx="1328286" cy="369332"/>
            </a:xfrm>
            <a:prstGeom prst="rect">
              <a:avLst/>
            </a:prstGeom>
            <a:noFill/>
          </p:spPr>
          <p:txBody>
            <a:bodyPr wrap="square" rtlCol="0">
              <a:spAutoFit/>
            </a:bodyPr>
            <a:lstStyle/>
            <a:p>
              <a:r>
                <a:rPr kumimoji="1" lang="en-US" altLang="ja-JP" dirty="0">
                  <a:solidFill>
                    <a:schemeClr val="bg1"/>
                  </a:solidFill>
                  <a:latin typeface="Arial" panose="020B0604020202020204" pitchFamily="34" charset="0"/>
                  <a:cs typeface="Arial" panose="020B0604020202020204" pitchFamily="34" charset="0"/>
                </a:rPr>
                <a:t>DT-12</a:t>
              </a:r>
              <a:endParaRPr kumimoji="1" lang="ja-JP" altLang="en-US" dirty="0">
                <a:solidFill>
                  <a:schemeClr val="bg1"/>
                </a:solidFill>
                <a:latin typeface="Arial" panose="020B0604020202020204" pitchFamily="34" charset="0"/>
                <a:cs typeface="Arial" panose="020B0604020202020204" pitchFamily="34" charset="0"/>
              </a:endParaRPr>
            </a:p>
          </p:txBody>
        </p:sp>
        <p:sp>
          <p:nvSpPr>
            <p:cNvPr id="16" name="テキスト ボックス 15">
              <a:extLst>
                <a:ext uri="{FF2B5EF4-FFF2-40B4-BE49-F238E27FC236}">
                  <a16:creationId xmlns:a16="http://schemas.microsoft.com/office/drawing/2014/main" id="{823C7765-3ADA-4A4F-8853-A53E7F90728C}"/>
                </a:ext>
              </a:extLst>
            </p:cNvPr>
            <p:cNvSpPr txBox="1"/>
            <p:nvPr/>
          </p:nvSpPr>
          <p:spPr>
            <a:xfrm>
              <a:off x="5386939" y="2845392"/>
              <a:ext cx="1328286" cy="369332"/>
            </a:xfrm>
            <a:prstGeom prst="rect">
              <a:avLst/>
            </a:prstGeom>
            <a:noFill/>
          </p:spPr>
          <p:txBody>
            <a:bodyPr wrap="square" rtlCol="0">
              <a:spAutoFit/>
            </a:bodyPr>
            <a:lstStyle/>
            <a:p>
              <a:r>
                <a:rPr kumimoji="1" lang="en-US" altLang="ja-JP" dirty="0">
                  <a:solidFill>
                    <a:schemeClr val="bg1"/>
                  </a:solidFill>
                  <a:latin typeface="Arial" panose="020B0604020202020204" pitchFamily="34" charset="0"/>
                  <a:cs typeface="Arial" panose="020B0604020202020204" pitchFamily="34" charset="0"/>
                </a:rPr>
                <a:t>DT-17</a:t>
              </a:r>
              <a:endParaRPr kumimoji="1" lang="ja-JP" altLang="en-US" dirty="0">
                <a:solidFill>
                  <a:schemeClr val="bg1"/>
                </a:solidFill>
                <a:latin typeface="Arial" panose="020B0604020202020204" pitchFamily="34" charset="0"/>
                <a:cs typeface="Arial" panose="020B0604020202020204" pitchFamily="34" charset="0"/>
              </a:endParaRPr>
            </a:p>
          </p:txBody>
        </p:sp>
        <p:sp>
          <p:nvSpPr>
            <p:cNvPr id="17" name="テキスト ボックス 16">
              <a:extLst>
                <a:ext uri="{FF2B5EF4-FFF2-40B4-BE49-F238E27FC236}">
                  <a16:creationId xmlns:a16="http://schemas.microsoft.com/office/drawing/2014/main" id="{231AA609-CDDB-4300-B8DE-A0B7A896D272}"/>
                </a:ext>
              </a:extLst>
            </p:cNvPr>
            <p:cNvSpPr txBox="1"/>
            <p:nvPr/>
          </p:nvSpPr>
          <p:spPr>
            <a:xfrm>
              <a:off x="6590096" y="1337757"/>
              <a:ext cx="1328286" cy="369332"/>
            </a:xfrm>
            <a:prstGeom prst="rect">
              <a:avLst/>
            </a:prstGeom>
            <a:noFill/>
          </p:spPr>
          <p:txBody>
            <a:bodyPr wrap="square" rtlCol="0">
              <a:spAutoFit/>
            </a:bodyPr>
            <a:lstStyle/>
            <a:p>
              <a:r>
                <a:rPr kumimoji="1" lang="en-US" altLang="ja-JP" dirty="0">
                  <a:solidFill>
                    <a:schemeClr val="bg1"/>
                  </a:solidFill>
                  <a:latin typeface="Arial" panose="020B0604020202020204" pitchFamily="34" charset="0"/>
                  <a:cs typeface="Arial" panose="020B0604020202020204" pitchFamily="34" charset="0"/>
                </a:rPr>
                <a:t>DC-8</a:t>
              </a:r>
              <a:endParaRPr kumimoji="1" lang="ja-JP" altLang="en-US" dirty="0">
                <a:solidFill>
                  <a:schemeClr val="bg1"/>
                </a:solidFill>
                <a:latin typeface="Arial" panose="020B0604020202020204" pitchFamily="34" charset="0"/>
                <a:cs typeface="Arial" panose="020B0604020202020204" pitchFamily="34" charset="0"/>
              </a:endParaRPr>
            </a:p>
          </p:txBody>
        </p:sp>
        <p:sp>
          <p:nvSpPr>
            <p:cNvPr id="18" name="テキスト ボックス 17">
              <a:extLst>
                <a:ext uri="{FF2B5EF4-FFF2-40B4-BE49-F238E27FC236}">
                  <a16:creationId xmlns:a16="http://schemas.microsoft.com/office/drawing/2014/main" id="{226A7A58-3A63-41D0-BD88-EC15B1B930EB}"/>
                </a:ext>
              </a:extLst>
            </p:cNvPr>
            <p:cNvSpPr txBox="1"/>
            <p:nvPr/>
          </p:nvSpPr>
          <p:spPr>
            <a:xfrm>
              <a:off x="6769404" y="2767494"/>
              <a:ext cx="1328287" cy="369331"/>
            </a:xfrm>
            <a:prstGeom prst="rect">
              <a:avLst/>
            </a:prstGeom>
            <a:noFill/>
          </p:spPr>
          <p:txBody>
            <a:bodyPr wrap="square" rtlCol="0">
              <a:spAutoFit/>
            </a:bodyPr>
            <a:lstStyle/>
            <a:p>
              <a:r>
                <a:rPr kumimoji="1" lang="en-US" altLang="ja-JP" dirty="0">
                  <a:solidFill>
                    <a:schemeClr val="bg1"/>
                  </a:solidFill>
                  <a:latin typeface="Arial" panose="020B0604020202020204" pitchFamily="34" charset="0"/>
                  <a:cs typeface="Arial" panose="020B0604020202020204" pitchFamily="34" charset="0"/>
                </a:rPr>
                <a:t>DG-18</a:t>
              </a:r>
              <a:endParaRPr kumimoji="1" lang="ja-JP" altLang="en-US" dirty="0">
                <a:solidFill>
                  <a:schemeClr val="bg1"/>
                </a:solidFill>
                <a:latin typeface="Arial" panose="020B0604020202020204" pitchFamily="34" charset="0"/>
                <a:cs typeface="Arial" panose="020B0604020202020204" pitchFamily="34" charset="0"/>
              </a:endParaRPr>
            </a:p>
          </p:txBody>
        </p:sp>
      </p:grpSp>
      <p:pic>
        <p:nvPicPr>
          <p:cNvPr id="28" name="図 27">
            <a:extLst>
              <a:ext uri="{FF2B5EF4-FFF2-40B4-BE49-F238E27FC236}">
                <a16:creationId xmlns:a16="http://schemas.microsoft.com/office/drawing/2014/main" id="{3C974669-86FB-4EC5-8B75-23388D03A8DF}"/>
              </a:ext>
            </a:extLst>
          </p:cNvPr>
          <p:cNvPicPr>
            <a:picLocks noChangeAspect="1"/>
          </p:cNvPicPr>
          <p:nvPr/>
        </p:nvPicPr>
        <p:blipFill>
          <a:blip r:embed="rId5"/>
          <a:stretch>
            <a:fillRect/>
          </a:stretch>
        </p:blipFill>
        <p:spPr>
          <a:xfrm>
            <a:off x="5156312" y="1318048"/>
            <a:ext cx="3635370" cy="2078965"/>
          </a:xfrm>
          <a:prstGeom prst="rect">
            <a:avLst/>
          </a:prstGeom>
        </p:spPr>
      </p:pic>
      <p:grpSp>
        <p:nvGrpSpPr>
          <p:cNvPr id="29" name="グループ化 28">
            <a:extLst>
              <a:ext uri="{FF2B5EF4-FFF2-40B4-BE49-F238E27FC236}">
                <a16:creationId xmlns:a16="http://schemas.microsoft.com/office/drawing/2014/main" id="{427E69FA-639A-4644-8517-3280EF7E53B5}"/>
              </a:ext>
            </a:extLst>
          </p:cNvPr>
          <p:cNvGrpSpPr/>
          <p:nvPr/>
        </p:nvGrpSpPr>
        <p:grpSpPr>
          <a:xfrm>
            <a:off x="5190224" y="3799650"/>
            <a:ext cx="3923930" cy="1697827"/>
            <a:chOff x="5184132" y="920064"/>
            <a:chExt cx="5455812" cy="1697827"/>
          </a:xfrm>
        </p:grpSpPr>
        <p:pic>
          <p:nvPicPr>
            <p:cNvPr id="4" name="図 3">
              <a:extLst>
                <a:ext uri="{FF2B5EF4-FFF2-40B4-BE49-F238E27FC236}">
                  <a16:creationId xmlns:a16="http://schemas.microsoft.com/office/drawing/2014/main" id="{0548F677-37A8-49C1-B578-821388A75884}"/>
                </a:ext>
              </a:extLst>
            </p:cNvPr>
            <p:cNvPicPr>
              <a:picLocks noChangeAspect="1"/>
            </p:cNvPicPr>
            <p:nvPr/>
          </p:nvPicPr>
          <p:blipFill>
            <a:blip r:embed="rId6"/>
            <a:stretch>
              <a:fillRect/>
            </a:stretch>
          </p:blipFill>
          <p:spPr>
            <a:xfrm>
              <a:off x="5184132" y="920966"/>
              <a:ext cx="2498948" cy="1629091"/>
            </a:xfrm>
            <a:prstGeom prst="rect">
              <a:avLst/>
            </a:prstGeom>
          </p:spPr>
        </p:pic>
        <p:pic>
          <p:nvPicPr>
            <p:cNvPr id="5" name="図 4">
              <a:extLst>
                <a:ext uri="{FF2B5EF4-FFF2-40B4-BE49-F238E27FC236}">
                  <a16:creationId xmlns:a16="http://schemas.microsoft.com/office/drawing/2014/main" id="{33F30A4A-DF2C-40E9-8E16-464015443A2B}"/>
                </a:ext>
              </a:extLst>
            </p:cNvPr>
            <p:cNvPicPr>
              <a:picLocks noChangeAspect="1"/>
            </p:cNvPicPr>
            <p:nvPr/>
          </p:nvPicPr>
          <p:blipFill>
            <a:blip r:embed="rId7"/>
            <a:stretch>
              <a:fillRect/>
            </a:stretch>
          </p:blipFill>
          <p:spPr>
            <a:xfrm>
              <a:off x="7651931" y="920064"/>
              <a:ext cx="2498950" cy="1629091"/>
            </a:xfrm>
            <a:prstGeom prst="rect">
              <a:avLst/>
            </a:prstGeom>
          </p:spPr>
        </p:pic>
        <p:sp>
          <p:nvSpPr>
            <p:cNvPr id="32" name="テキスト ボックス 31">
              <a:extLst>
                <a:ext uri="{FF2B5EF4-FFF2-40B4-BE49-F238E27FC236}">
                  <a16:creationId xmlns:a16="http://schemas.microsoft.com/office/drawing/2014/main" id="{4CC3AF57-320F-4720-93E6-0B90CA05ADB6}"/>
                </a:ext>
              </a:extLst>
            </p:cNvPr>
            <p:cNvSpPr txBox="1"/>
            <p:nvPr/>
          </p:nvSpPr>
          <p:spPr>
            <a:xfrm>
              <a:off x="5319047" y="2248559"/>
              <a:ext cx="2781300" cy="369332"/>
            </a:xfrm>
            <a:prstGeom prst="rect">
              <a:avLst/>
            </a:prstGeom>
            <a:noFill/>
          </p:spPr>
          <p:txBody>
            <a:bodyPr wrap="square" rtlCol="0">
              <a:spAutoFit/>
            </a:bodyPr>
            <a:lstStyle/>
            <a:p>
              <a:r>
                <a:rPr kumimoji="1" lang="en-US" altLang="ja-JP" dirty="0" err="1">
                  <a:solidFill>
                    <a:schemeClr val="bg1"/>
                  </a:solidFill>
                  <a:latin typeface="Arial" panose="020B0604020202020204" pitchFamily="34" charset="0"/>
                  <a:cs typeface="Arial" panose="020B0604020202020204" pitchFamily="34" charset="0"/>
                </a:rPr>
                <a:t>Arginineamide</a:t>
              </a:r>
              <a:endParaRPr kumimoji="1" lang="ja-JP" altLang="en-US" dirty="0">
                <a:solidFill>
                  <a:schemeClr val="bg1"/>
                </a:solidFill>
                <a:latin typeface="Arial" panose="020B0604020202020204" pitchFamily="34" charset="0"/>
                <a:cs typeface="Arial" panose="020B0604020202020204" pitchFamily="34" charset="0"/>
              </a:endParaRPr>
            </a:p>
          </p:txBody>
        </p:sp>
        <p:sp>
          <p:nvSpPr>
            <p:cNvPr id="33" name="テキスト ボックス 32">
              <a:extLst>
                <a:ext uri="{FF2B5EF4-FFF2-40B4-BE49-F238E27FC236}">
                  <a16:creationId xmlns:a16="http://schemas.microsoft.com/office/drawing/2014/main" id="{62DB9B86-603A-4438-B547-81A4C3E3B908}"/>
                </a:ext>
              </a:extLst>
            </p:cNvPr>
            <p:cNvSpPr txBox="1"/>
            <p:nvPr/>
          </p:nvSpPr>
          <p:spPr>
            <a:xfrm>
              <a:off x="7858644" y="2230669"/>
              <a:ext cx="2781300" cy="369332"/>
            </a:xfrm>
            <a:prstGeom prst="rect">
              <a:avLst/>
            </a:prstGeom>
            <a:noFill/>
          </p:spPr>
          <p:txBody>
            <a:bodyPr wrap="square" rtlCol="0">
              <a:spAutoFit/>
            </a:bodyPr>
            <a:lstStyle/>
            <a:p>
              <a:r>
                <a:rPr kumimoji="1" lang="en-US" altLang="ja-JP" dirty="0">
                  <a:solidFill>
                    <a:schemeClr val="bg1"/>
                  </a:solidFill>
                  <a:latin typeface="Arial" panose="020B0604020202020204" pitchFamily="34" charset="0"/>
                  <a:cs typeface="Arial" panose="020B0604020202020204" pitchFamily="34" charset="0"/>
                </a:rPr>
                <a:t>Arginine</a:t>
              </a:r>
              <a:endParaRPr kumimoji="1" lang="ja-JP" altLang="en-US" dirty="0">
                <a:solidFill>
                  <a:schemeClr val="bg1"/>
                </a:solidFill>
                <a:latin typeface="Arial" panose="020B0604020202020204" pitchFamily="34" charset="0"/>
                <a:cs typeface="Arial" panose="020B0604020202020204" pitchFamily="34" charset="0"/>
              </a:endParaRPr>
            </a:p>
          </p:txBody>
        </p:sp>
      </p:grpSp>
      <p:grpSp>
        <p:nvGrpSpPr>
          <p:cNvPr id="89" name="グループ化 88">
            <a:extLst>
              <a:ext uri="{FF2B5EF4-FFF2-40B4-BE49-F238E27FC236}">
                <a16:creationId xmlns:a16="http://schemas.microsoft.com/office/drawing/2014/main" id="{4C0473D9-5C11-4227-B9DF-69384BC2904D}"/>
              </a:ext>
            </a:extLst>
          </p:cNvPr>
          <p:cNvGrpSpPr/>
          <p:nvPr/>
        </p:nvGrpSpPr>
        <p:grpSpPr>
          <a:xfrm>
            <a:off x="92670" y="869093"/>
            <a:ext cx="4587861" cy="1740389"/>
            <a:chOff x="72512" y="793051"/>
            <a:chExt cx="4587861" cy="1740389"/>
          </a:xfrm>
        </p:grpSpPr>
        <p:grpSp>
          <p:nvGrpSpPr>
            <p:cNvPr id="83" name="グループ化 82">
              <a:extLst>
                <a:ext uri="{FF2B5EF4-FFF2-40B4-BE49-F238E27FC236}">
                  <a16:creationId xmlns:a16="http://schemas.microsoft.com/office/drawing/2014/main" id="{C539B294-32DA-463E-B8AC-04235AB7F4D0}"/>
                </a:ext>
              </a:extLst>
            </p:cNvPr>
            <p:cNvGrpSpPr/>
            <p:nvPr/>
          </p:nvGrpSpPr>
          <p:grpSpPr>
            <a:xfrm>
              <a:off x="72512" y="793051"/>
              <a:ext cx="4295296" cy="1016322"/>
              <a:chOff x="76480" y="788080"/>
              <a:chExt cx="4295296" cy="1016322"/>
            </a:xfrm>
          </p:grpSpPr>
          <p:sp>
            <p:nvSpPr>
              <p:cNvPr id="34" name="テキスト ボックス 33">
                <a:extLst>
                  <a:ext uri="{FF2B5EF4-FFF2-40B4-BE49-F238E27FC236}">
                    <a16:creationId xmlns:a16="http://schemas.microsoft.com/office/drawing/2014/main" id="{9097EF74-4650-47BB-BB3A-ACDF880B11FA}"/>
                  </a:ext>
                </a:extLst>
              </p:cNvPr>
              <p:cNvSpPr txBox="1"/>
              <p:nvPr/>
            </p:nvSpPr>
            <p:spPr>
              <a:xfrm>
                <a:off x="1368414" y="788080"/>
                <a:ext cx="1545970" cy="461665"/>
              </a:xfrm>
              <a:prstGeom prst="rect">
                <a:avLst/>
              </a:prstGeom>
              <a:noFill/>
            </p:spPr>
            <p:txBody>
              <a:bodyPr wrap="square" rtlCol="0">
                <a:spAutoFit/>
              </a:bodyPr>
              <a:lstStyle/>
              <a:p>
                <a:r>
                  <a:rPr kumimoji="1" lang="ja-JP" altLang="en-US" sz="2400" dirty="0">
                    <a:latin typeface="ＭＳ Ｐゴシック" panose="020B0600070205080204" pitchFamily="50" charset="-128"/>
                    <a:ea typeface="ＭＳ Ｐゴシック" panose="020B0600070205080204" pitchFamily="50" charset="-128"/>
                  </a:rPr>
                  <a:t>疎水性度</a:t>
                </a:r>
              </a:p>
            </p:txBody>
          </p:sp>
          <p:sp>
            <p:nvSpPr>
              <p:cNvPr id="78" name="テキスト ボックス 77">
                <a:extLst>
                  <a:ext uri="{FF2B5EF4-FFF2-40B4-BE49-F238E27FC236}">
                    <a16:creationId xmlns:a16="http://schemas.microsoft.com/office/drawing/2014/main" id="{CD3C54AF-71AA-44A5-B412-E4DACF7D5A1B}"/>
                  </a:ext>
                </a:extLst>
              </p:cNvPr>
              <p:cNvSpPr txBox="1"/>
              <p:nvPr/>
            </p:nvSpPr>
            <p:spPr>
              <a:xfrm>
                <a:off x="76480" y="1435070"/>
                <a:ext cx="1885559" cy="369332"/>
              </a:xfrm>
              <a:prstGeom prst="rect">
                <a:avLst/>
              </a:prstGeom>
              <a:noFill/>
            </p:spPr>
            <p:txBody>
              <a:bodyPr wrap="square" rtlCol="0">
                <a:spAutoFit/>
              </a:bodyPr>
              <a:lstStyle/>
              <a:p>
                <a:r>
                  <a:rPr kumimoji="1" lang="en-US" altLang="ja-JP" dirty="0" err="1"/>
                  <a:t>logD</a:t>
                </a:r>
                <a:r>
                  <a:rPr kumimoji="1" lang="en-US" altLang="ja-JP" dirty="0"/>
                  <a:t> (pH7) = -6.39</a:t>
                </a:r>
                <a:endParaRPr kumimoji="1" lang="ja-JP" altLang="en-US" dirty="0"/>
              </a:p>
            </p:txBody>
          </p:sp>
          <p:sp>
            <p:nvSpPr>
              <p:cNvPr id="79" name="テキスト ボックス 78">
                <a:extLst>
                  <a:ext uri="{FF2B5EF4-FFF2-40B4-BE49-F238E27FC236}">
                    <a16:creationId xmlns:a16="http://schemas.microsoft.com/office/drawing/2014/main" id="{60A15B02-7EA1-4E8F-80F6-9CD68C19EF7E}"/>
                  </a:ext>
                </a:extLst>
              </p:cNvPr>
              <p:cNvSpPr txBox="1"/>
              <p:nvPr/>
            </p:nvSpPr>
            <p:spPr>
              <a:xfrm>
                <a:off x="1903585" y="1427837"/>
                <a:ext cx="1316352" cy="353269"/>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a:t>
                </a:r>
              </a:p>
            </p:txBody>
          </p:sp>
          <p:sp>
            <p:nvSpPr>
              <p:cNvPr id="80" name="テキスト ボックス 79">
                <a:extLst>
                  <a:ext uri="{FF2B5EF4-FFF2-40B4-BE49-F238E27FC236}">
                    <a16:creationId xmlns:a16="http://schemas.microsoft.com/office/drawing/2014/main" id="{CAA3A339-0056-4A42-AF38-AAB9B706A8BF}"/>
                  </a:ext>
                </a:extLst>
              </p:cNvPr>
              <p:cNvSpPr txBox="1"/>
              <p:nvPr/>
            </p:nvSpPr>
            <p:spPr>
              <a:xfrm>
                <a:off x="2378908" y="1429639"/>
                <a:ext cx="1885559" cy="369332"/>
              </a:xfrm>
              <a:prstGeom prst="rect">
                <a:avLst/>
              </a:prstGeom>
              <a:noFill/>
            </p:spPr>
            <p:txBody>
              <a:bodyPr wrap="square" rtlCol="0">
                <a:spAutoFit/>
              </a:bodyPr>
              <a:lstStyle/>
              <a:p>
                <a:r>
                  <a:rPr kumimoji="1" lang="en-US" altLang="ja-JP" dirty="0" err="1"/>
                  <a:t>logD</a:t>
                </a:r>
                <a:r>
                  <a:rPr kumimoji="1" lang="en-US" altLang="ja-JP" dirty="0"/>
                  <a:t> (pH7) = -5.14</a:t>
                </a:r>
                <a:endParaRPr kumimoji="1" lang="ja-JP" altLang="en-US" dirty="0"/>
              </a:p>
            </p:txBody>
          </p:sp>
          <p:sp>
            <p:nvSpPr>
              <p:cNvPr id="81" name="テキスト ボックス 80">
                <a:extLst>
                  <a:ext uri="{FF2B5EF4-FFF2-40B4-BE49-F238E27FC236}">
                    <a16:creationId xmlns:a16="http://schemas.microsoft.com/office/drawing/2014/main" id="{5C6C3737-1813-4B48-BBA1-37FAFDAB4AB0}"/>
                  </a:ext>
                </a:extLst>
              </p:cNvPr>
              <p:cNvSpPr txBox="1"/>
              <p:nvPr/>
            </p:nvSpPr>
            <p:spPr>
              <a:xfrm>
                <a:off x="97325" y="1150523"/>
                <a:ext cx="1885559" cy="369332"/>
              </a:xfrm>
              <a:prstGeom prst="rect">
                <a:avLst/>
              </a:prstGeom>
              <a:noFill/>
            </p:spPr>
            <p:txBody>
              <a:bodyPr wrap="square" rtlCol="0">
                <a:spAutoFit/>
              </a:bodyPr>
              <a:lstStyle/>
              <a:p>
                <a:r>
                  <a:rPr kumimoji="1" lang="en-US" altLang="ja-JP" dirty="0" err="1"/>
                  <a:t>Arginineamide</a:t>
                </a:r>
                <a:endParaRPr kumimoji="1" lang="ja-JP" altLang="en-US" dirty="0"/>
              </a:p>
            </p:txBody>
          </p:sp>
          <p:sp>
            <p:nvSpPr>
              <p:cNvPr id="82" name="テキスト ボックス 81">
                <a:extLst>
                  <a:ext uri="{FF2B5EF4-FFF2-40B4-BE49-F238E27FC236}">
                    <a16:creationId xmlns:a16="http://schemas.microsoft.com/office/drawing/2014/main" id="{DB28B8D3-A21C-4463-ACED-3DFF7B1DC8D8}"/>
                  </a:ext>
                </a:extLst>
              </p:cNvPr>
              <p:cNvSpPr txBox="1"/>
              <p:nvPr/>
            </p:nvSpPr>
            <p:spPr>
              <a:xfrm>
                <a:off x="2486217" y="1144855"/>
                <a:ext cx="1885559" cy="369332"/>
              </a:xfrm>
              <a:prstGeom prst="rect">
                <a:avLst/>
              </a:prstGeom>
              <a:noFill/>
            </p:spPr>
            <p:txBody>
              <a:bodyPr wrap="square" rtlCol="0">
                <a:spAutoFit/>
              </a:bodyPr>
              <a:lstStyle/>
              <a:p>
                <a:r>
                  <a:rPr kumimoji="1" lang="en-US" altLang="ja-JP" dirty="0"/>
                  <a:t>Arginine</a:t>
                </a:r>
                <a:endParaRPr kumimoji="1" lang="ja-JP" altLang="en-US" dirty="0"/>
              </a:p>
            </p:txBody>
          </p:sp>
        </p:grpSp>
        <p:grpSp>
          <p:nvGrpSpPr>
            <p:cNvPr id="84" name="グループ化 83">
              <a:extLst>
                <a:ext uri="{FF2B5EF4-FFF2-40B4-BE49-F238E27FC236}">
                  <a16:creationId xmlns:a16="http://schemas.microsoft.com/office/drawing/2014/main" id="{3B2060AE-A276-4B90-BB78-42DA02D2AA4F}"/>
                </a:ext>
              </a:extLst>
            </p:cNvPr>
            <p:cNvGrpSpPr/>
            <p:nvPr/>
          </p:nvGrpSpPr>
          <p:grpSpPr>
            <a:xfrm>
              <a:off x="196796" y="1769540"/>
              <a:ext cx="4463577" cy="743848"/>
              <a:chOff x="4708609" y="4596480"/>
              <a:chExt cx="4463577" cy="743848"/>
            </a:xfrm>
          </p:grpSpPr>
          <p:sp>
            <p:nvSpPr>
              <p:cNvPr id="85" name="テキスト ボックス 84">
                <a:extLst>
                  <a:ext uri="{FF2B5EF4-FFF2-40B4-BE49-F238E27FC236}">
                    <a16:creationId xmlns:a16="http://schemas.microsoft.com/office/drawing/2014/main" id="{EFEFB882-84CF-4F4A-A346-1E239198C903}"/>
                  </a:ext>
                </a:extLst>
              </p:cNvPr>
              <p:cNvSpPr txBox="1"/>
              <p:nvPr/>
            </p:nvSpPr>
            <p:spPr>
              <a:xfrm>
                <a:off x="4923298" y="4596480"/>
                <a:ext cx="4248888" cy="372469"/>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複合体形成時エントロピーの増加量</a:t>
                </a:r>
              </a:p>
            </p:txBody>
          </p:sp>
          <p:sp>
            <p:nvSpPr>
              <p:cNvPr id="86" name="テキスト ボックス 85">
                <a:extLst>
                  <a:ext uri="{FF2B5EF4-FFF2-40B4-BE49-F238E27FC236}">
                    <a16:creationId xmlns:a16="http://schemas.microsoft.com/office/drawing/2014/main" id="{F41D597E-8B96-412F-8135-82DDD86D649E}"/>
                  </a:ext>
                </a:extLst>
              </p:cNvPr>
              <p:cNvSpPr txBox="1"/>
              <p:nvPr/>
            </p:nvSpPr>
            <p:spPr>
              <a:xfrm>
                <a:off x="6990734" y="4955562"/>
                <a:ext cx="1539430" cy="369332"/>
              </a:xfrm>
              <a:prstGeom prst="rect">
                <a:avLst/>
              </a:prstGeom>
              <a:noFill/>
            </p:spPr>
            <p:txBody>
              <a:bodyPr wrap="square" rtlCol="0">
                <a:spAutoFit/>
              </a:bodyPr>
              <a:lstStyle/>
              <a:p>
                <a:pPr algn="ctr"/>
                <a:r>
                  <a:rPr kumimoji="1" lang="ja-JP" altLang="en-US" dirty="0">
                    <a:solidFill>
                      <a:srgbClr val="FF0000"/>
                    </a:solidFill>
                    <a:latin typeface="ＭＳ Ｐゴシック" panose="020B0600070205080204" pitchFamily="50" charset="-128"/>
                    <a:ea typeface="ＭＳ Ｐゴシック" panose="020B0600070205080204" pitchFamily="50" charset="-128"/>
                  </a:rPr>
                  <a:t>少ない</a:t>
                </a:r>
                <a:endParaRPr kumimoji="1" lang="ja-JP" altLang="en-US" b="1" u="sng" dirty="0">
                  <a:solidFill>
                    <a:srgbClr val="FF0000"/>
                  </a:solidFill>
                  <a:latin typeface="ＭＳ Ｐゴシック" panose="020B0600070205080204" pitchFamily="50" charset="-128"/>
                  <a:ea typeface="ＭＳ Ｐゴシック" panose="020B0600070205080204" pitchFamily="50" charset="-128"/>
                </a:endParaRPr>
              </a:p>
            </p:txBody>
          </p:sp>
          <p:sp>
            <p:nvSpPr>
              <p:cNvPr id="87" name="テキスト ボックス 86">
                <a:extLst>
                  <a:ext uri="{FF2B5EF4-FFF2-40B4-BE49-F238E27FC236}">
                    <a16:creationId xmlns:a16="http://schemas.microsoft.com/office/drawing/2014/main" id="{A37B9011-0F93-41FA-BF7F-1EFC403E62DA}"/>
                  </a:ext>
                </a:extLst>
              </p:cNvPr>
              <p:cNvSpPr txBox="1"/>
              <p:nvPr/>
            </p:nvSpPr>
            <p:spPr>
              <a:xfrm>
                <a:off x="4708609" y="4970996"/>
                <a:ext cx="1741859" cy="369332"/>
              </a:xfrm>
              <a:prstGeom prst="rect">
                <a:avLst/>
              </a:prstGeom>
              <a:noFill/>
            </p:spPr>
            <p:txBody>
              <a:bodyPr wrap="square" rtlCol="0">
                <a:spAutoFit/>
              </a:bodyPr>
              <a:lstStyle/>
              <a:p>
                <a:pPr algn="ctr"/>
                <a:r>
                  <a:rPr kumimoji="1" lang="ja-JP" altLang="en-US" dirty="0">
                    <a:solidFill>
                      <a:srgbClr val="FF0000"/>
                    </a:solidFill>
                    <a:latin typeface="ＭＳ Ｐゴシック" panose="020B0600070205080204" pitchFamily="50" charset="-128"/>
                    <a:ea typeface="ＭＳ Ｐゴシック" panose="020B0600070205080204" pitchFamily="50" charset="-128"/>
                  </a:rPr>
                  <a:t>大きい</a:t>
                </a:r>
                <a:endParaRPr kumimoji="1" lang="ja-JP" altLang="en-US" b="1" u="sng" dirty="0">
                  <a:solidFill>
                    <a:srgbClr val="FF0000"/>
                  </a:solidFill>
                  <a:latin typeface="ＭＳ Ｐゴシック" panose="020B0600070205080204" pitchFamily="50" charset="-128"/>
                  <a:ea typeface="ＭＳ Ｐゴシック" panose="020B0600070205080204" pitchFamily="50" charset="-128"/>
                </a:endParaRPr>
              </a:p>
            </p:txBody>
          </p:sp>
        </p:grpSp>
        <p:sp>
          <p:nvSpPr>
            <p:cNvPr id="88" name="テキスト ボックス 87">
              <a:extLst>
                <a:ext uri="{FF2B5EF4-FFF2-40B4-BE49-F238E27FC236}">
                  <a16:creationId xmlns:a16="http://schemas.microsoft.com/office/drawing/2014/main" id="{8143689E-AFC3-4837-8B84-6FA9686A1404}"/>
                </a:ext>
              </a:extLst>
            </p:cNvPr>
            <p:cNvSpPr txBox="1"/>
            <p:nvPr/>
          </p:nvSpPr>
          <p:spPr>
            <a:xfrm>
              <a:off x="1907449" y="2164108"/>
              <a:ext cx="1316352"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a:t>
              </a:r>
            </a:p>
          </p:txBody>
        </p:sp>
      </p:grpSp>
      <p:sp>
        <p:nvSpPr>
          <p:cNvPr id="90" name="テキスト ボックス 89">
            <a:extLst>
              <a:ext uri="{FF2B5EF4-FFF2-40B4-BE49-F238E27FC236}">
                <a16:creationId xmlns:a16="http://schemas.microsoft.com/office/drawing/2014/main" id="{356CA283-3953-4DFC-B79E-29A5E635D45B}"/>
              </a:ext>
            </a:extLst>
          </p:cNvPr>
          <p:cNvSpPr txBox="1"/>
          <p:nvPr/>
        </p:nvSpPr>
        <p:spPr>
          <a:xfrm>
            <a:off x="1138781" y="2684489"/>
            <a:ext cx="2957922" cy="400110"/>
          </a:xfrm>
          <a:prstGeom prst="rect">
            <a:avLst/>
          </a:prstGeom>
          <a:noFill/>
        </p:spPr>
        <p:txBody>
          <a:bodyPr wrap="square" rtlCol="0">
            <a:spAutoFit/>
          </a:bodyPr>
          <a:lstStyle/>
          <a:p>
            <a:r>
              <a:rPr kumimoji="1" lang="ja-JP" altLang="en-US" sz="2000" dirty="0">
                <a:latin typeface="ＭＳ Ｐゴシック" panose="020B0600070205080204" pitchFamily="50" charset="-128"/>
                <a:ea typeface="ＭＳ Ｐゴシック" panose="020B0600070205080204" pitchFamily="50" charset="-128"/>
              </a:rPr>
              <a:t>水素結合部位</a:t>
            </a:r>
          </a:p>
        </p:txBody>
      </p:sp>
      <p:sp>
        <p:nvSpPr>
          <p:cNvPr id="91" name="テキスト ボックス 90">
            <a:extLst>
              <a:ext uri="{FF2B5EF4-FFF2-40B4-BE49-F238E27FC236}">
                <a16:creationId xmlns:a16="http://schemas.microsoft.com/office/drawing/2014/main" id="{C2F07AEA-C3DC-4FC9-93CF-81C023EB0252}"/>
              </a:ext>
            </a:extLst>
          </p:cNvPr>
          <p:cNvSpPr txBox="1"/>
          <p:nvPr/>
        </p:nvSpPr>
        <p:spPr>
          <a:xfrm>
            <a:off x="2635452" y="5151486"/>
            <a:ext cx="2565187" cy="646331"/>
          </a:xfrm>
          <a:prstGeom prst="rect">
            <a:avLst/>
          </a:prstGeom>
          <a:noFill/>
        </p:spPr>
        <p:txBody>
          <a:bodyPr wrap="square" rtlCol="0">
            <a:spAutoFit/>
          </a:bodyPr>
          <a:lstStyle/>
          <a:p>
            <a:pPr algn="ctr"/>
            <a:r>
              <a:rPr kumimoji="1" lang="ja-JP" altLang="en-US" dirty="0">
                <a:latin typeface="ＭＳ Ｐゴシック" panose="020B0600070205080204" pitchFamily="50" charset="-128"/>
                <a:ea typeface="ＭＳ Ｐゴシック" panose="020B0600070205080204" pitchFamily="50" charset="-128"/>
              </a:rPr>
              <a:t>アルギニンでは</a:t>
            </a:r>
            <a:endParaRPr kumimoji="1" lang="en-US" altLang="ja-JP" dirty="0">
              <a:latin typeface="ＭＳ Ｐゴシック" panose="020B0600070205080204" pitchFamily="50" charset="-128"/>
              <a:ea typeface="ＭＳ Ｐゴシック" panose="020B0600070205080204" pitchFamily="50" charset="-128"/>
            </a:endParaRPr>
          </a:p>
          <a:p>
            <a:pPr algn="ctr"/>
            <a:r>
              <a:rPr kumimoji="1" lang="ja-JP" altLang="en-US" dirty="0">
                <a:latin typeface="ＭＳ Ｐゴシック" panose="020B0600070205080204" pitchFamily="50" charset="-128"/>
                <a:ea typeface="ＭＳ Ｐゴシック" panose="020B0600070205080204" pitchFamily="50" charset="-128"/>
              </a:rPr>
              <a:t>水素結合部位一部消失</a:t>
            </a:r>
          </a:p>
        </p:txBody>
      </p:sp>
      <p:sp>
        <p:nvSpPr>
          <p:cNvPr id="92" name="テキスト ボックス 91">
            <a:extLst>
              <a:ext uri="{FF2B5EF4-FFF2-40B4-BE49-F238E27FC236}">
                <a16:creationId xmlns:a16="http://schemas.microsoft.com/office/drawing/2014/main" id="{B9C847D6-D8A8-4322-96B5-F03DF3E64C04}"/>
              </a:ext>
            </a:extLst>
          </p:cNvPr>
          <p:cNvSpPr txBox="1"/>
          <p:nvPr/>
        </p:nvSpPr>
        <p:spPr>
          <a:xfrm>
            <a:off x="6171426" y="918645"/>
            <a:ext cx="1528250"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静電的反発</a:t>
            </a:r>
          </a:p>
        </p:txBody>
      </p:sp>
      <p:sp>
        <p:nvSpPr>
          <p:cNvPr id="93" name="フローチャート: 結合子 92">
            <a:extLst>
              <a:ext uri="{FF2B5EF4-FFF2-40B4-BE49-F238E27FC236}">
                <a16:creationId xmlns:a16="http://schemas.microsoft.com/office/drawing/2014/main" id="{19C6D0B0-664F-4633-B92E-AEFA9DAF0272}"/>
              </a:ext>
            </a:extLst>
          </p:cNvPr>
          <p:cNvSpPr/>
          <p:nvPr/>
        </p:nvSpPr>
        <p:spPr>
          <a:xfrm>
            <a:off x="6610620" y="4520698"/>
            <a:ext cx="401821" cy="412183"/>
          </a:xfrm>
          <a:prstGeom prst="flowChartConnector">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4" name="直線矢印コネクタ 93">
            <a:extLst>
              <a:ext uri="{FF2B5EF4-FFF2-40B4-BE49-F238E27FC236}">
                <a16:creationId xmlns:a16="http://schemas.microsoft.com/office/drawing/2014/main" id="{6F6BD327-64B3-4A4E-A3FC-E0517EECAB53}"/>
              </a:ext>
            </a:extLst>
          </p:cNvPr>
          <p:cNvCxnSpPr>
            <a:cxnSpLocks/>
          </p:cNvCxnSpPr>
          <p:nvPr/>
        </p:nvCxnSpPr>
        <p:spPr>
          <a:xfrm flipH="1">
            <a:off x="6935551" y="2499360"/>
            <a:ext cx="577527" cy="1981554"/>
          </a:xfrm>
          <a:prstGeom prst="straightConnector1">
            <a:avLst/>
          </a:prstGeom>
          <a:ln w="28575">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0" name="フローチャート: 結合子 99">
            <a:extLst>
              <a:ext uri="{FF2B5EF4-FFF2-40B4-BE49-F238E27FC236}">
                <a16:creationId xmlns:a16="http://schemas.microsoft.com/office/drawing/2014/main" id="{C811312D-8A75-48F0-A0E1-002BBDBD89DF}"/>
              </a:ext>
            </a:extLst>
          </p:cNvPr>
          <p:cNvSpPr/>
          <p:nvPr/>
        </p:nvSpPr>
        <p:spPr>
          <a:xfrm>
            <a:off x="8407915" y="4503143"/>
            <a:ext cx="401821" cy="412183"/>
          </a:xfrm>
          <a:prstGeom prst="flowChartConnector">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フローチャート: 結合子 100">
            <a:extLst>
              <a:ext uri="{FF2B5EF4-FFF2-40B4-BE49-F238E27FC236}">
                <a16:creationId xmlns:a16="http://schemas.microsoft.com/office/drawing/2014/main" id="{56A2F4A1-0168-4552-8438-A61E1260EAF7}"/>
              </a:ext>
            </a:extLst>
          </p:cNvPr>
          <p:cNvSpPr/>
          <p:nvPr/>
        </p:nvSpPr>
        <p:spPr>
          <a:xfrm>
            <a:off x="7422497" y="2012633"/>
            <a:ext cx="486946" cy="486727"/>
          </a:xfrm>
          <a:prstGeom prst="flowChartConnector">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2" name="直線矢印コネクタ 101">
            <a:extLst>
              <a:ext uri="{FF2B5EF4-FFF2-40B4-BE49-F238E27FC236}">
                <a16:creationId xmlns:a16="http://schemas.microsoft.com/office/drawing/2014/main" id="{D00CFB1E-E820-4382-9C2E-7E196F4CF9E6}"/>
              </a:ext>
            </a:extLst>
          </p:cNvPr>
          <p:cNvCxnSpPr>
            <a:cxnSpLocks/>
          </p:cNvCxnSpPr>
          <p:nvPr/>
        </p:nvCxnSpPr>
        <p:spPr>
          <a:xfrm>
            <a:off x="7838868" y="2538898"/>
            <a:ext cx="650098" cy="1912820"/>
          </a:xfrm>
          <a:prstGeom prst="straightConnector1">
            <a:avLst/>
          </a:prstGeom>
          <a:ln w="28575">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7" name="テキスト ボックス 106">
            <a:extLst>
              <a:ext uri="{FF2B5EF4-FFF2-40B4-BE49-F238E27FC236}">
                <a16:creationId xmlns:a16="http://schemas.microsoft.com/office/drawing/2014/main" id="{847D798E-21B0-4783-A18F-3FFECD9AF144}"/>
              </a:ext>
            </a:extLst>
          </p:cNvPr>
          <p:cNvSpPr txBox="1"/>
          <p:nvPr/>
        </p:nvSpPr>
        <p:spPr>
          <a:xfrm>
            <a:off x="6048984" y="3433340"/>
            <a:ext cx="1006542" cy="369332"/>
          </a:xfrm>
          <a:prstGeom prst="rect">
            <a:avLst/>
          </a:prstGeom>
          <a:noFill/>
        </p:spPr>
        <p:txBody>
          <a:bodyPr wrap="square" rtlCol="0">
            <a:spAutoFit/>
          </a:bodyPr>
          <a:lstStyle/>
          <a:p>
            <a:r>
              <a:rPr kumimoji="1" lang="ja-JP" altLang="en-US" dirty="0"/>
              <a:t>小さい</a:t>
            </a:r>
          </a:p>
        </p:txBody>
      </p:sp>
      <p:sp>
        <p:nvSpPr>
          <p:cNvPr id="108" name="テキスト ボックス 107">
            <a:extLst>
              <a:ext uri="{FF2B5EF4-FFF2-40B4-BE49-F238E27FC236}">
                <a16:creationId xmlns:a16="http://schemas.microsoft.com/office/drawing/2014/main" id="{39297D28-23EA-4F40-B522-24A7846BDBEE}"/>
              </a:ext>
            </a:extLst>
          </p:cNvPr>
          <p:cNvSpPr txBox="1"/>
          <p:nvPr/>
        </p:nvSpPr>
        <p:spPr>
          <a:xfrm>
            <a:off x="8244082" y="3436551"/>
            <a:ext cx="1006542" cy="369332"/>
          </a:xfrm>
          <a:prstGeom prst="rect">
            <a:avLst/>
          </a:prstGeom>
          <a:noFill/>
        </p:spPr>
        <p:txBody>
          <a:bodyPr wrap="square" rtlCol="0">
            <a:spAutoFit/>
          </a:bodyPr>
          <a:lstStyle/>
          <a:p>
            <a:r>
              <a:rPr kumimoji="1" lang="ja-JP" altLang="en-US" dirty="0"/>
              <a:t>大きい</a:t>
            </a:r>
          </a:p>
        </p:txBody>
      </p:sp>
    </p:spTree>
    <p:extLst>
      <p:ext uri="{BB962C8B-B14F-4D97-AF65-F5344CB8AC3E}">
        <p14:creationId xmlns:p14="http://schemas.microsoft.com/office/powerpoint/2010/main" val="811754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a:extLst>
              <a:ext uri="{FF2B5EF4-FFF2-40B4-BE49-F238E27FC236}">
                <a16:creationId xmlns:a16="http://schemas.microsoft.com/office/drawing/2014/main" id="{0BCFEC3A-2A73-4A6E-9E7C-448E61432B67}"/>
              </a:ext>
            </a:extLst>
          </p:cNvPr>
          <p:cNvGrpSpPr/>
          <p:nvPr/>
        </p:nvGrpSpPr>
        <p:grpSpPr>
          <a:xfrm>
            <a:off x="4193813" y="2563298"/>
            <a:ext cx="4756049" cy="3293942"/>
            <a:chOff x="4137190" y="2285090"/>
            <a:chExt cx="4469410" cy="3520746"/>
          </a:xfrm>
        </p:grpSpPr>
        <p:pic>
          <p:nvPicPr>
            <p:cNvPr id="15" name="図 14">
              <a:extLst>
                <a:ext uri="{FF2B5EF4-FFF2-40B4-BE49-F238E27FC236}">
                  <a16:creationId xmlns:a16="http://schemas.microsoft.com/office/drawing/2014/main" id="{2737B8EF-6180-4B8A-B9F4-D1A01E2ADCB3}"/>
                </a:ext>
              </a:extLst>
            </p:cNvPr>
            <p:cNvPicPr>
              <a:picLocks noChangeAspect="1"/>
            </p:cNvPicPr>
            <p:nvPr/>
          </p:nvPicPr>
          <p:blipFill>
            <a:blip r:embed="rId3"/>
            <a:stretch>
              <a:fillRect/>
            </a:stretch>
          </p:blipFill>
          <p:spPr>
            <a:xfrm>
              <a:off x="4137190" y="2285090"/>
              <a:ext cx="4469409" cy="1786700"/>
            </a:xfrm>
            <a:prstGeom prst="rect">
              <a:avLst/>
            </a:prstGeom>
          </p:spPr>
        </p:pic>
        <p:pic>
          <p:nvPicPr>
            <p:cNvPr id="9" name="図 8">
              <a:extLst>
                <a:ext uri="{FF2B5EF4-FFF2-40B4-BE49-F238E27FC236}">
                  <a16:creationId xmlns:a16="http://schemas.microsoft.com/office/drawing/2014/main" id="{05C46AC1-F077-41C8-A841-8B812D2CBB0B}"/>
                </a:ext>
              </a:extLst>
            </p:cNvPr>
            <p:cNvPicPr>
              <a:picLocks noChangeAspect="1"/>
            </p:cNvPicPr>
            <p:nvPr/>
          </p:nvPicPr>
          <p:blipFill>
            <a:blip r:embed="rId4"/>
            <a:stretch>
              <a:fillRect/>
            </a:stretch>
          </p:blipFill>
          <p:spPr>
            <a:xfrm>
              <a:off x="4137190" y="4055293"/>
              <a:ext cx="4469410" cy="1750543"/>
            </a:xfrm>
            <a:prstGeom prst="rect">
              <a:avLst/>
            </a:prstGeom>
          </p:spPr>
        </p:pic>
      </p:grpSp>
      <p:sp>
        <p:nvSpPr>
          <p:cNvPr id="2" name="スライド番号プレースホルダー 3">
            <a:extLst>
              <a:ext uri="{FF2B5EF4-FFF2-40B4-BE49-F238E27FC236}">
                <a16:creationId xmlns:a16="http://schemas.microsoft.com/office/drawing/2014/main" id="{E84C15F0-1A6F-4EAF-A641-061B84117D8D}"/>
              </a:ext>
            </a:extLst>
          </p:cNvPr>
          <p:cNvSpPr>
            <a:spLocks noGrp="1"/>
          </p:cNvSpPr>
          <p:nvPr/>
        </p:nvSpPr>
        <p:spPr>
          <a:xfrm>
            <a:off x="7086600" y="647622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8CAC055F-0CDB-4932-A27F-2B0F8AA8DDF9}" type="slidenum">
              <a:rPr kumimoji="1" lang="ja-JP" altLang="en-US" smtClean="0"/>
              <a:pPr/>
              <a:t>11</a:t>
            </a:fld>
            <a:endParaRPr kumimoji="1" lang="ja-JP" altLang="en-US" dirty="0"/>
          </a:p>
        </p:txBody>
      </p:sp>
      <p:sp>
        <p:nvSpPr>
          <p:cNvPr id="30" name="正方形/長方形 29">
            <a:extLst>
              <a:ext uri="{FF2B5EF4-FFF2-40B4-BE49-F238E27FC236}">
                <a16:creationId xmlns:a16="http://schemas.microsoft.com/office/drawing/2014/main" id="{010302F4-A4A7-42B6-8BB3-A2C10278FE3D}"/>
              </a:ext>
            </a:extLst>
          </p:cNvPr>
          <p:cNvSpPr/>
          <p:nvPr/>
        </p:nvSpPr>
        <p:spPr>
          <a:xfrm>
            <a:off x="0" y="732511"/>
            <a:ext cx="9144000" cy="10696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ED09563A-538E-46E3-9346-1689E62C094C}"/>
              </a:ext>
            </a:extLst>
          </p:cNvPr>
          <p:cNvSpPr txBox="1"/>
          <p:nvPr/>
        </p:nvSpPr>
        <p:spPr>
          <a:xfrm>
            <a:off x="0" y="16650"/>
            <a:ext cx="9144000" cy="646331"/>
          </a:xfrm>
          <a:prstGeom prst="rect">
            <a:avLst/>
          </a:prstGeom>
          <a:noFill/>
        </p:spPr>
        <p:txBody>
          <a:bodyPr wrap="square" rtlCol="0">
            <a:spAutoFit/>
          </a:bodyPr>
          <a:lstStyle/>
          <a:p>
            <a:pPr algn="ctr"/>
            <a:r>
              <a:rPr kumimoji="1" lang="ja-JP" altLang="en-US" sz="3600" dirty="0">
                <a:latin typeface="ＭＳ Ｐゴシック" panose="020B0600070205080204" pitchFamily="50" charset="-128"/>
                <a:ea typeface="ＭＳ Ｐゴシック" panose="020B0600070205080204" pitchFamily="50" charset="-128"/>
              </a:rPr>
              <a:t>メトトレキサートアプタマーの相互作用推定</a:t>
            </a:r>
          </a:p>
        </p:txBody>
      </p:sp>
      <p:sp>
        <p:nvSpPr>
          <p:cNvPr id="3" name="正方形/長方形 2">
            <a:extLst>
              <a:ext uri="{FF2B5EF4-FFF2-40B4-BE49-F238E27FC236}">
                <a16:creationId xmlns:a16="http://schemas.microsoft.com/office/drawing/2014/main" id="{3DC5535C-BD52-4C44-922A-E0A2F811EB23}"/>
              </a:ext>
            </a:extLst>
          </p:cNvPr>
          <p:cNvSpPr/>
          <p:nvPr/>
        </p:nvSpPr>
        <p:spPr>
          <a:xfrm>
            <a:off x="302390" y="5885397"/>
            <a:ext cx="8545277" cy="828675"/>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ＭＳ Ｐゴシック" panose="020B0600070205080204" pitchFamily="50" charset="-128"/>
                <a:ea typeface="ＭＳ Ｐゴシック" panose="020B0600070205080204" pitchFamily="50" charset="-128"/>
              </a:rPr>
              <a:t>小さい分配係数によって高いエントロピー駆動力が発生し</a:t>
            </a:r>
            <a:endParaRPr kumimoji="1" lang="en-US" altLang="ja-JP" sz="2000"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2000" dirty="0">
                <a:solidFill>
                  <a:schemeClr val="tx1"/>
                </a:solidFill>
                <a:latin typeface="ＭＳ Ｐゴシック" panose="020B0600070205080204" pitchFamily="50" charset="-128"/>
                <a:ea typeface="ＭＳ Ｐゴシック" panose="020B0600070205080204" pitchFamily="50" charset="-128"/>
              </a:rPr>
              <a:t>メトトレキサートの核酸接近部位は表面電化が異なる部分と考えられる</a:t>
            </a:r>
            <a:endParaRPr kumimoji="1" lang="en-US" altLang="ja-JP" sz="2000"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34" name="グラフ 33">
            <a:extLst>
              <a:ext uri="{FF2B5EF4-FFF2-40B4-BE49-F238E27FC236}">
                <a16:creationId xmlns:a16="http://schemas.microsoft.com/office/drawing/2014/main" id="{D34B3582-96D5-45AD-B70A-295D7B726068}"/>
              </a:ext>
            </a:extLst>
          </p:cNvPr>
          <p:cNvGraphicFramePr>
            <a:graphicFrameLocks/>
          </p:cNvGraphicFramePr>
          <p:nvPr>
            <p:extLst>
              <p:ext uri="{D42A27DB-BD31-4B8C-83A1-F6EECF244321}">
                <p14:modId xmlns:p14="http://schemas.microsoft.com/office/powerpoint/2010/main" val="1365682299"/>
              </p:ext>
            </p:extLst>
          </p:nvPr>
        </p:nvGraphicFramePr>
        <p:xfrm>
          <a:off x="500205" y="880031"/>
          <a:ext cx="3339676" cy="2657209"/>
        </p:xfrm>
        <a:graphic>
          <a:graphicData uri="http://schemas.openxmlformats.org/drawingml/2006/chart">
            <c:chart xmlns:c="http://schemas.openxmlformats.org/drawingml/2006/chart" xmlns:r="http://schemas.openxmlformats.org/officeDocument/2006/relationships" r:id="rId5"/>
          </a:graphicData>
        </a:graphic>
      </p:graphicFrame>
      <p:grpSp>
        <p:nvGrpSpPr>
          <p:cNvPr id="35" name="グループ化 34">
            <a:extLst>
              <a:ext uri="{FF2B5EF4-FFF2-40B4-BE49-F238E27FC236}">
                <a16:creationId xmlns:a16="http://schemas.microsoft.com/office/drawing/2014/main" id="{253989F3-4D6D-416F-842A-4A85ECAA5688}"/>
              </a:ext>
            </a:extLst>
          </p:cNvPr>
          <p:cNvGrpSpPr/>
          <p:nvPr/>
        </p:nvGrpSpPr>
        <p:grpSpPr>
          <a:xfrm>
            <a:off x="4335470" y="835940"/>
            <a:ext cx="4681683" cy="1786094"/>
            <a:chOff x="72512" y="747346"/>
            <a:chExt cx="4587861" cy="1786094"/>
          </a:xfrm>
        </p:grpSpPr>
        <p:grpSp>
          <p:nvGrpSpPr>
            <p:cNvPr id="36" name="グループ化 35">
              <a:extLst>
                <a:ext uri="{FF2B5EF4-FFF2-40B4-BE49-F238E27FC236}">
                  <a16:creationId xmlns:a16="http://schemas.microsoft.com/office/drawing/2014/main" id="{0B7F7562-7CC4-4C53-BB87-726DAF3BE669}"/>
                </a:ext>
              </a:extLst>
            </p:cNvPr>
            <p:cNvGrpSpPr/>
            <p:nvPr/>
          </p:nvGrpSpPr>
          <p:grpSpPr>
            <a:xfrm>
              <a:off x="72512" y="747346"/>
              <a:ext cx="4311508" cy="1062027"/>
              <a:chOff x="76480" y="742375"/>
              <a:chExt cx="4311508" cy="1062027"/>
            </a:xfrm>
          </p:grpSpPr>
          <p:sp>
            <p:nvSpPr>
              <p:cNvPr id="42" name="テキスト ボックス 41">
                <a:extLst>
                  <a:ext uri="{FF2B5EF4-FFF2-40B4-BE49-F238E27FC236}">
                    <a16:creationId xmlns:a16="http://schemas.microsoft.com/office/drawing/2014/main" id="{AB74F471-32F1-4F6E-80A9-6998C7C790C1}"/>
                  </a:ext>
                </a:extLst>
              </p:cNvPr>
              <p:cNvSpPr txBox="1"/>
              <p:nvPr/>
            </p:nvSpPr>
            <p:spPr>
              <a:xfrm>
                <a:off x="1317208" y="742375"/>
                <a:ext cx="1545970" cy="461665"/>
              </a:xfrm>
              <a:prstGeom prst="rect">
                <a:avLst/>
              </a:prstGeom>
              <a:noFill/>
            </p:spPr>
            <p:txBody>
              <a:bodyPr wrap="square" rtlCol="0">
                <a:spAutoFit/>
              </a:bodyPr>
              <a:lstStyle/>
              <a:p>
                <a:r>
                  <a:rPr kumimoji="1" lang="ja-JP" altLang="en-US" sz="2400" dirty="0">
                    <a:latin typeface="ＭＳ Ｐゴシック" panose="020B0600070205080204" pitchFamily="50" charset="-128"/>
                    <a:ea typeface="ＭＳ Ｐゴシック" panose="020B0600070205080204" pitchFamily="50" charset="-128"/>
                  </a:rPr>
                  <a:t>疎水性度</a:t>
                </a:r>
              </a:p>
            </p:txBody>
          </p:sp>
          <p:sp>
            <p:nvSpPr>
              <p:cNvPr id="43" name="テキスト ボックス 42">
                <a:extLst>
                  <a:ext uri="{FF2B5EF4-FFF2-40B4-BE49-F238E27FC236}">
                    <a16:creationId xmlns:a16="http://schemas.microsoft.com/office/drawing/2014/main" id="{7792DFAD-FA2F-43DB-9695-1DEFCD511C5B}"/>
                  </a:ext>
                </a:extLst>
              </p:cNvPr>
              <p:cNvSpPr txBox="1"/>
              <p:nvPr/>
            </p:nvSpPr>
            <p:spPr>
              <a:xfrm>
                <a:off x="76480" y="1435070"/>
                <a:ext cx="1962319" cy="369332"/>
              </a:xfrm>
              <a:prstGeom prst="rect">
                <a:avLst/>
              </a:prstGeom>
              <a:noFill/>
            </p:spPr>
            <p:txBody>
              <a:bodyPr wrap="square" rtlCol="0">
                <a:spAutoFit/>
              </a:bodyPr>
              <a:lstStyle/>
              <a:p>
                <a:r>
                  <a:rPr kumimoji="1" lang="en-US" altLang="ja-JP" dirty="0" err="1"/>
                  <a:t>logD</a:t>
                </a:r>
                <a:r>
                  <a:rPr kumimoji="1" lang="en-US" altLang="ja-JP" dirty="0"/>
                  <a:t> (pH7) = -4.980</a:t>
                </a:r>
                <a:endParaRPr kumimoji="1" lang="ja-JP" altLang="en-US" dirty="0"/>
              </a:p>
            </p:txBody>
          </p:sp>
          <p:sp>
            <p:nvSpPr>
              <p:cNvPr id="44" name="テキスト ボックス 43">
                <a:extLst>
                  <a:ext uri="{FF2B5EF4-FFF2-40B4-BE49-F238E27FC236}">
                    <a16:creationId xmlns:a16="http://schemas.microsoft.com/office/drawing/2014/main" id="{126E273D-F8E0-4C03-B7EE-2119F25DB5F6}"/>
                  </a:ext>
                </a:extLst>
              </p:cNvPr>
              <p:cNvSpPr txBox="1"/>
              <p:nvPr/>
            </p:nvSpPr>
            <p:spPr>
              <a:xfrm>
                <a:off x="1903585" y="1427837"/>
                <a:ext cx="1316352" cy="353269"/>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a:t>
                </a:r>
              </a:p>
            </p:txBody>
          </p:sp>
          <p:sp>
            <p:nvSpPr>
              <p:cNvPr id="45" name="テキスト ボックス 44">
                <a:extLst>
                  <a:ext uri="{FF2B5EF4-FFF2-40B4-BE49-F238E27FC236}">
                    <a16:creationId xmlns:a16="http://schemas.microsoft.com/office/drawing/2014/main" id="{FFD89159-4A1E-432C-8776-84040842FCC8}"/>
                  </a:ext>
                </a:extLst>
              </p:cNvPr>
              <p:cNvSpPr txBox="1"/>
              <p:nvPr/>
            </p:nvSpPr>
            <p:spPr>
              <a:xfrm>
                <a:off x="2378908" y="1429639"/>
                <a:ext cx="2009080" cy="369332"/>
              </a:xfrm>
              <a:prstGeom prst="rect">
                <a:avLst/>
              </a:prstGeom>
              <a:noFill/>
            </p:spPr>
            <p:txBody>
              <a:bodyPr wrap="square" rtlCol="0">
                <a:spAutoFit/>
              </a:bodyPr>
              <a:lstStyle/>
              <a:p>
                <a:r>
                  <a:rPr kumimoji="1" lang="en-US" altLang="ja-JP" dirty="0" err="1"/>
                  <a:t>logD</a:t>
                </a:r>
                <a:r>
                  <a:rPr kumimoji="1" lang="en-US" altLang="ja-JP" dirty="0"/>
                  <a:t> (pH7) = -1.138</a:t>
                </a:r>
                <a:endParaRPr kumimoji="1" lang="ja-JP" altLang="en-US" dirty="0"/>
              </a:p>
            </p:txBody>
          </p:sp>
          <p:sp>
            <p:nvSpPr>
              <p:cNvPr id="46" name="テキスト ボックス 45">
                <a:extLst>
                  <a:ext uri="{FF2B5EF4-FFF2-40B4-BE49-F238E27FC236}">
                    <a16:creationId xmlns:a16="http://schemas.microsoft.com/office/drawing/2014/main" id="{9B9A11B8-9EAF-41D3-8BD0-2E42D28C958F}"/>
                  </a:ext>
                </a:extLst>
              </p:cNvPr>
              <p:cNvSpPr txBox="1"/>
              <p:nvPr/>
            </p:nvSpPr>
            <p:spPr>
              <a:xfrm>
                <a:off x="97325" y="1150523"/>
                <a:ext cx="1885559" cy="369332"/>
              </a:xfrm>
              <a:prstGeom prst="rect">
                <a:avLst/>
              </a:prstGeom>
              <a:noFill/>
            </p:spPr>
            <p:txBody>
              <a:bodyPr wrap="square" rtlCol="0">
                <a:spAutoFit/>
              </a:bodyPr>
              <a:lstStyle/>
              <a:p>
                <a:r>
                  <a:rPr kumimoji="1" lang="en-US" altLang="ja-JP" dirty="0" err="1"/>
                  <a:t>Methotorexate</a:t>
                </a:r>
                <a:endParaRPr kumimoji="1" lang="ja-JP" altLang="en-US" dirty="0"/>
              </a:p>
            </p:txBody>
          </p:sp>
          <p:sp>
            <p:nvSpPr>
              <p:cNvPr id="47" name="テキスト ボックス 46">
                <a:extLst>
                  <a:ext uri="{FF2B5EF4-FFF2-40B4-BE49-F238E27FC236}">
                    <a16:creationId xmlns:a16="http://schemas.microsoft.com/office/drawing/2014/main" id="{860D4591-E592-4147-8D5A-8145140AB9B6}"/>
                  </a:ext>
                </a:extLst>
              </p:cNvPr>
              <p:cNvSpPr txBox="1"/>
              <p:nvPr/>
            </p:nvSpPr>
            <p:spPr>
              <a:xfrm>
                <a:off x="2442664" y="1169638"/>
                <a:ext cx="1885559" cy="369332"/>
              </a:xfrm>
              <a:prstGeom prst="rect">
                <a:avLst/>
              </a:prstGeom>
              <a:noFill/>
            </p:spPr>
            <p:txBody>
              <a:bodyPr wrap="square" rtlCol="0">
                <a:spAutoFit/>
              </a:bodyPr>
              <a:lstStyle/>
              <a:p>
                <a:r>
                  <a:rPr kumimoji="1" lang="en-US" altLang="ja-JP" dirty="0"/>
                  <a:t>Folic acid</a:t>
                </a:r>
                <a:endParaRPr kumimoji="1" lang="ja-JP" altLang="en-US" dirty="0"/>
              </a:p>
            </p:txBody>
          </p:sp>
        </p:grpSp>
        <p:grpSp>
          <p:nvGrpSpPr>
            <p:cNvPr id="37" name="グループ化 36">
              <a:extLst>
                <a:ext uri="{FF2B5EF4-FFF2-40B4-BE49-F238E27FC236}">
                  <a16:creationId xmlns:a16="http://schemas.microsoft.com/office/drawing/2014/main" id="{472F1910-187A-49B4-B68A-7DD3D771A055}"/>
                </a:ext>
              </a:extLst>
            </p:cNvPr>
            <p:cNvGrpSpPr/>
            <p:nvPr/>
          </p:nvGrpSpPr>
          <p:grpSpPr>
            <a:xfrm>
              <a:off x="196796" y="1769540"/>
              <a:ext cx="4463577" cy="743848"/>
              <a:chOff x="4708609" y="4596480"/>
              <a:chExt cx="4463577" cy="743848"/>
            </a:xfrm>
          </p:grpSpPr>
          <p:sp>
            <p:nvSpPr>
              <p:cNvPr id="39" name="テキスト ボックス 38">
                <a:extLst>
                  <a:ext uri="{FF2B5EF4-FFF2-40B4-BE49-F238E27FC236}">
                    <a16:creationId xmlns:a16="http://schemas.microsoft.com/office/drawing/2014/main" id="{9EE0A163-527F-499F-872A-8A86DF830554}"/>
                  </a:ext>
                </a:extLst>
              </p:cNvPr>
              <p:cNvSpPr txBox="1"/>
              <p:nvPr/>
            </p:nvSpPr>
            <p:spPr>
              <a:xfrm>
                <a:off x="4923298" y="4596480"/>
                <a:ext cx="4248888" cy="372469"/>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複合体形成時エントロピーの増加量</a:t>
                </a:r>
              </a:p>
            </p:txBody>
          </p:sp>
          <p:sp>
            <p:nvSpPr>
              <p:cNvPr id="40" name="テキスト ボックス 39">
                <a:extLst>
                  <a:ext uri="{FF2B5EF4-FFF2-40B4-BE49-F238E27FC236}">
                    <a16:creationId xmlns:a16="http://schemas.microsoft.com/office/drawing/2014/main" id="{26548E41-7176-4677-A403-DA91003AB747}"/>
                  </a:ext>
                </a:extLst>
              </p:cNvPr>
              <p:cNvSpPr txBox="1"/>
              <p:nvPr/>
            </p:nvSpPr>
            <p:spPr>
              <a:xfrm>
                <a:off x="6990734" y="4955562"/>
                <a:ext cx="1539430" cy="369332"/>
              </a:xfrm>
              <a:prstGeom prst="rect">
                <a:avLst/>
              </a:prstGeom>
              <a:noFill/>
            </p:spPr>
            <p:txBody>
              <a:bodyPr wrap="square" rtlCol="0">
                <a:spAutoFit/>
              </a:bodyPr>
              <a:lstStyle/>
              <a:p>
                <a:pPr algn="ctr"/>
                <a:r>
                  <a:rPr kumimoji="1" lang="ja-JP" altLang="en-US" dirty="0">
                    <a:solidFill>
                      <a:srgbClr val="FF0000"/>
                    </a:solidFill>
                    <a:latin typeface="ＭＳ Ｐゴシック" panose="020B0600070205080204" pitchFamily="50" charset="-128"/>
                    <a:ea typeface="ＭＳ Ｐゴシック" panose="020B0600070205080204" pitchFamily="50" charset="-128"/>
                  </a:rPr>
                  <a:t>少ない</a:t>
                </a:r>
                <a:endParaRPr kumimoji="1" lang="ja-JP" altLang="en-US" b="1" u="sng" dirty="0">
                  <a:solidFill>
                    <a:srgbClr val="FF0000"/>
                  </a:solidFill>
                  <a:latin typeface="ＭＳ Ｐゴシック" panose="020B0600070205080204" pitchFamily="50" charset="-128"/>
                  <a:ea typeface="ＭＳ Ｐゴシック" panose="020B0600070205080204" pitchFamily="50" charset="-128"/>
                </a:endParaRPr>
              </a:p>
            </p:txBody>
          </p:sp>
          <p:sp>
            <p:nvSpPr>
              <p:cNvPr id="41" name="テキスト ボックス 40">
                <a:extLst>
                  <a:ext uri="{FF2B5EF4-FFF2-40B4-BE49-F238E27FC236}">
                    <a16:creationId xmlns:a16="http://schemas.microsoft.com/office/drawing/2014/main" id="{312E9CB5-99BC-4297-9350-B1E8CE8F6C40}"/>
                  </a:ext>
                </a:extLst>
              </p:cNvPr>
              <p:cNvSpPr txBox="1"/>
              <p:nvPr/>
            </p:nvSpPr>
            <p:spPr>
              <a:xfrm>
                <a:off x="4708609" y="4970996"/>
                <a:ext cx="1741859" cy="369332"/>
              </a:xfrm>
              <a:prstGeom prst="rect">
                <a:avLst/>
              </a:prstGeom>
              <a:noFill/>
            </p:spPr>
            <p:txBody>
              <a:bodyPr wrap="square" rtlCol="0">
                <a:spAutoFit/>
              </a:bodyPr>
              <a:lstStyle/>
              <a:p>
                <a:pPr algn="ctr"/>
                <a:r>
                  <a:rPr kumimoji="1" lang="ja-JP" altLang="en-US" dirty="0">
                    <a:solidFill>
                      <a:srgbClr val="FF0000"/>
                    </a:solidFill>
                    <a:latin typeface="ＭＳ Ｐゴシック" panose="020B0600070205080204" pitchFamily="50" charset="-128"/>
                    <a:ea typeface="ＭＳ Ｐゴシック" panose="020B0600070205080204" pitchFamily="50" charset="-128"/>
                  </a:rPr>
                  <a:t>大きい</a:t>
                </a:r>
                <a:endParaRPr kumimoji="1" lang="ja-JP" altLang="en-US" b="1" u="sng" dirty="0">
                  <a:solidFill>
                    <a:srgbClr val="FF0000"/>
                  </a:solidFill>
                  <a:latin typeface="ＭＳ Ｐゴシック" panose="020B0600070205080204" pitchFamily="50" charset="-128"/>
                  <a:ea typeface="ＭＳ Ｐゴシック" panose="020B0600070205080204" pitchFamily="50" charset="-128"/>
                </a:endParaRPr>
              </a:p>
            </p:txBody>
          </p:sp>
        </p:grpSp>
        <p:sp>
          <p:nvSpPr>
            <p:cNvPr id="38" name="テキスト ボックス 37">
              <a:extLst>
                <a:ext uri="{FF2B5EF4-FFF2-40B4-BE49-F238E27FC236}">
                  <a16:creationId xmlns:a16="http://schemas.microsoft.com/office/drawing/2014/main" id="{4C30CDDC-792E-4754-9FC1-8CB7A40EFE7C}"/>
                </a:ext>
              </a:extLst>
            </p:cNvPr>
            <p:cNvSpPr txBox="1"/>
            <p:nvPr/>
          </p:nvSpPr>
          <p:spPr>
            <a:xfrm>
              <a:off x="1907449" y="2164108"/>
              <a:ext cx="1316352"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a:t>
              </a:r>
            </a:p>
          </p:txBody>
        </p:sp>
      </p:grpSp>
      <p:grpSp>
        <p:nvGrpSpPr>
          <p:cNvPr id="14" name="グループ化 13">
            <a:extLst>
              <a:ext uri="{FF2B5EF4-FFF2-40B4-BE49-F238E27FC236}">
                <a16:creationId xmlns:a16="http://schemas.microsoft.com/office/drawing/2014/main" id="{4141F6F2-9F33-445F-B1B7-376FED64F7ED}"/>
              </a:ext>
            </a:extLst>
          </p:cNvPr>
          <p:cNvGrpSpPr/>
          <p:nvPr/>
        </p:nvGrpSpPr>
        <p:grpSpPr>
          <a:xfrm>
            <a:off x="387547" y="3543803"/>
            <a:ext cx="3806266" cy="2165104"/>
            <a:chOff x="57602" y="3338339"/>
            <a:chExt cx="3522621" cy="2165104"/>
          </a:xfrm>
        </p:grpSpPr>
        <p:pic>
          <p:nvPicPr>
            <p:cNvPr id="11" name="図 10">
              <a:extLst>
                <a:ext uri="{FF2B5EF4-FFF2-40B4-BE49-F238E27FC236}">
                  <a16:creationId xmlns:a16="http://schemas.microsoft.com/office/drawing/2014/main" id="{50FA2E59-015F-4E31-9750-3FD0E686191F}"/>
                </a:ext>
              </a:extLst>
            </p:cNvPr>
            <p:cNvPicPr>
              <a:picLocks noChangeAspect="1"/>
            </p:cNvPicPr>
            <p:nvPr/>
          </p:nvPicPr>
          <p:blipFill>
            <a:blip r:embed="rId6"/>
            <a:stretch>
              <a:fillRect/>
            </a:stretch>
          </p:blipFill>
          <p:spPr>
            <a:xfrm>
              <a:off x="116805" y="4379968"/>
              <a:ext cx="3172414" cy="1123475"/>
            </a:xfrm>
            <a:prstGeom prst="rect">
              <a:avLst/>
            </a:prstGeom>
          </p:spPr>
        </p:pic>
        <p:pic>
          <p:nvPicPr>
            <p:cNvPr id="12" name="図 11">
              <a:extLst>
                <a:ext uri="{FF2B5EF4-FFF2-40B4-BE49-F238E27FC236}">
                  <a16:creationId xmlns:a16="http://schemas.microsoft.com/office/drawing/2014/main" id="{3ED518DA-15F3-409F-9AAC-D952CEDF4B31}"/>
                </a:ext>
              </a:extLst>
            </p:cNvPr>
            <p:cNvPicPr>
              <a:picLocks noChangeAspect="1"/>
            </p:cNvPicPr>
            <p:nvPr/>
          </p:nvPicPr>
          <p:blipFill>
            <a:blip r:embed="rId7"/>
            <a:stretch>
              <a:fillRect/>
            </a:stretch>
          </p:blipFill>
          <p:spPr>
            <a:xfrm>
              <a:off x="286072" y="3352709"/>
              <a:ext cx="3294151" cy="1123474"/>
            </a:xfrm>
            <a:prstGeom prst="rect">
              <a:avLst/>
            </a:prstGeom>
          </p:spPr>
        </p:pic>
        <p:sp>
          <p:nvSpPr>
            <p:cNvPr id="59" name="テキスト ボックス 58">
              <a:extLst>
                <a:ext uri="{FF2B5EF4-FFF2-40B4-BE49-F238E27FC236}">
                  <a16:creationId xmlns:a16="http://schemas.microsoft.com/office/drawing/2014/main" id="{A979B94B-2710-4509-AC29-EA2C01A88B07}"/>
                </a:ext>
              </a:extLst>
            </p:cNvPr>
            <p:cNvSpPr txBox="1"/>
            <p:nvPr/>
          </p:nvSpPr>
          <p:spPr>
            <a:xfrm>
              <a:off x="57602" y="3338339"/>
              <a:ext cx="2648213" cy="307777"/>
            </a:xfrm>
            <a:prstGeom prst="rect">
              <a:avLst/>
            </a:prstGeom>
            <a:noFill/>
          </p:spPr>
          <p:txBody>
            <a:bodyPr wrap="square" rtlCol="0">
              <a:spAutoFit/>
            </a:bodyPr>
            <a:lstStyle/>
            <a:p>
              <a:r>
                <a:rPr kumimoji="1" lang="en-US" altLang="ja-JP" sz="1400" dirty="0" err="1">
                  <a:latin typeface="Arial" panose="020B0604020202020204" pitchFamily="34" charset="0"/>
                  <a:cs typeface="Arial" panose="020B0604020202020204" pitchFamily="34" charset="0"/>
                </a:rPr>
                <a:t>Methotorexate</a:t>
              </a:r>
              <a:r>
                <a:rPr kumimoji="1" lang="en-US" altLang="ja-JP" sz="1400" dirty="0">
                  <a:latin typeface="Arial" panose="020B0604020202020204" pitchFamily="34" charset="0"/>
                  <a:cs typeface="Arial" panose="020B0604020202020204" pitchFamily="34" charset="0"/>
                </a:rPr>
                <a:t> (pH7.0)</a:t>
              </a:r>
              <a:endParaRPr kumimoji="1" lang="ja-JP" altLang="en-US" sz="1400" dirty="0">
                <a:latin typeface="Arial" panose="020B0604020202020204" pitchFamily="34" charset="0"/>
                <a:cs typeface="Arial" panose="020B0604020202020204" pitchFamily="34" charset="0"/>
              </a:endParaRPr>
            </a:p>
          </p:txBody>
        </p:sp>
        <p:sp>
          <p:nvSpPr>
            <p:cNvPr id="60" name="テキスト ボックス 59">
              <a:extLst>
                <a:ext uri="{FF2B5EF4-FFF2-40B4-BE49-F238E27FC236}">
                  <a16:creationId xmlns:a16="http://schemas.microsoft.com/office/drawing/2014/main" id="{7DF4EAAF-D9E2-489B-BF1F-B60BB453FA31}"/>
                </a:ext>
              </a:extLst>
            </p:cNvPr>
            <p:cNvSpPr txBox="1"/>
            <p:nvPr/>
          </p:nvSpPr>
          <p:spPr>
            <a:xfrm>
              <a:off x="57602" y="4402800"/>
              <a:ext cx="2214384" cy="307777"/>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Folic acid (pH7.0)</a:t>
              </a:r>
              <a:endParaRPr kumimoji="1" lang="ja-JP" altLang="en-US" sz="1400" dirty="0">
                <a:latin typeface="Arial" panose="020B0604020202020204" pitchFamily="34" charset="0"/>
                <a:cs typeface="Arial" panose="020B0604020202020204" pitchFamily="34" charset="0"/>
              </a:endParaRPr>
            </a:p>
          </p:txBody>
        </p:sp>
        <p:sp>
          <p:nvSpPr>
            <p:cNvPr id="61" name="フローチャート: 処理 60">
              <a:extLst>
                <a:ext uri="{FF2B5EF4-FFF2-40B4-BE49-F238E27FC236}">
                  <a16:creationId xmlns:a16="http://schemas.microsoft.com/office/drawing/2014/main" id="{1F783818-3467-43B5-8108-518F436CA5A3}"/>
                </a:ext>
              </a:extLst>
            </p:cNvPr>
            <p:cNvSpPr/>
            <p:nvPr/>
          </p:nvSpPr>
          <p:spPr>
            <a:xfrm>
              <a:off x="1703013" y="4213607"/>
              <a:ext cx="322506" cy="160608"/>
            </a:xfrm>
            <a:prstGeom prst="flowChartProcess">
              <a:avLst/>
            </a:prstGeom>
            <a:solidFill>
              <a:srgbClr val="FFFF00">
                <a:alpha val="3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フローチャート: 処理 61">
              <a:extLst>
                <a:ext uri="{FF2B5EF4-FFF2-40B4-BE49-F238E27FC236}">
                  <a16:creationId xmlns:a16="http://schemas.microsoft.com/office/drawing/2014/main" id="{1C8DD600-9CB6-4E00-82AB-9693D19C287E}"/>
                </a:ext>
              </a:extLst>
            </p:cNvPr>
            <p:cNvSpPr/>
            <p:nvPr/>
          </p:nvSpPr>
          <p:spPr>
            <a:xfrm>
              <a:off x="989209" y="3750571"/>
              <a:ext cx="322506" cy="160608"/>
            </a:xfrm>
            <a:prstGeom prst="flowChartProcess">
              <a:avLst/>
            </a:prstGeom>
            <a:solidFill>
              <a:srgbClr val="FFFF00">
                <a:alpha val="3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フローチャート: 処理 62">
              <a:extLst>
                <a:ext uri="{FF2B5EF4-FFF2-40B4-BE49-F238E27FC236}">
                  <a16:creationId xmlns:a16="http://schemas.microsoft.com/office/drawing/2014/main" id="{64F7B7D7-1D54-44A8-81F6-86DE0566F2EC}"/>
                </a:ext>
              </a:extLst>
            </p:cNvPr>
            <p:cNvSpPr/>
            <p:nvPr/>
          </p:nvSpPr>
          <p:spPr>
            <a:xfrm>
              <a:off x="761517" y="4783428"/>
              <a:ext cx="227692" cy="193842"/>
            </a:xfrm>
            <a:prstGeom prst="flowChartProcess">
              <a:avLst/>
            </a:prstGeom>
            <a:solidFill>
              <a:srgbClr val="FFFF00">
                <a:alpha val="3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フローチャート: 処理 63">
              <a:extLst>
                <a:ext uri="{FF2B5EF4-FFF2-40B4-BE49-F238E27FC236}">
                  <a16:creationId xmlns:a16="http://schemas.microsoft.com/office/drawing/2014/main" id="{1C5F22F0-66FE-42F2-AF3D-DFC81552D076}"/>
                </a:ext>
              </a:extLst>
            </p:cNvPr>
            <p:cNvSpPr/>
            <p:nvPr/>
          </p:nvSpPr>
          <p:spPr>
            <a:xfrm>
              <a:off x="1479012" y="5135045"/>
              <a:ext cx="256187" cy="164983"/>
            </a:xfrm>
            <a:prstGeom prst="flowChartProcess">
              <a:avLst/>
            </a:prstGeom>
            <a:solidFill>
              <a:srgbClr val="FFFF00">
                <a:alpha val="3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5" name="フローチャート: 結合子 64">
            <a:extLst>
              <a:ext uri="{FF2B5EF4-FFF2-40B4-BE49-F238E27FC236}">
                <a16:creationId xmlns:a16="http://schemas.microsoft.com/office/drawing/2014/main" id="{01FA2144-D4DF-487F-9ECD-7BDBD6FBB4FC}"/>
              </a:ext>
            </a:extLst>
          </p:cNvPr>
          <p:cNvSpPr/>
          <p:nvPr/>
        </p:nvSpPr>
        <p:spPr>
          <a:xfrm>
            <a:off x="4462296" y="3463826"/>
            <a:ext cx="395454" cy="394506"/>
          </a:xfrm>
          <a:prstGeom prst="flowChartConnector">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フローチャート: 結合子 65">
            <a:extLst>
              <a:ext uri="{FF2B5EF4-FFF2-40B4-BE49-F238E27FC236}">
                <a16:creationId xmlns:a16="http://schemas.microsoft.com/office/drawing/2014/main" id="{C7FDADF7-7677-4855-A280-44374D98CE35}"/>
              </a:ext>
            </a:extLst>
          </p:cNvPr>
          <p:cNvSpPr/>
          <p:nvPr/>
        </p:nvSpPr>
        <p:spPr>
          <a:xfrm>
            <a:off x="4496636" y="5012292"/>
            <a:ext cx="395454" cy="394506"/>
          </a:xfrm>
          <a:prstGeom prst="flowChartConnector">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フローチャート: 結合子 66">
            <a:extLst>
              <a:ext uri="{FF2B5EF4-FFF2-40B4-BE49-F238E27FC236}">
                <a16:creationId xmlns:a16="http://schemas.microsoft.com/office/drawing/2014/main" id="{B5F5CEDB-11CA-4765-8F10-A631F3E425EB}"/>
              </a:ext>
            </a:extLst>
          </p:cNvPr>
          <p:cNvSpPr/>
          <p:nvPr/>
        </p:nvSpPr>
        <p:spPr>
          <a:xfrm>
            <a:off x="4851581" y="4698781"/>
            <a:ext cx="395454" cy="394506"/>
          </a:xfrm>
          <a:prstGeom prst="flowChartConnector">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ローチャート: 結合子 67">
            <a:extLst>
              <a:ext uri="{FF2B5EF4-FFF2-40B4-BE49-F238E27FC236}">
                <a16:creationId xmlns:a16="http://schemas.microsoft.com/office/drawing/2014/main" id="{12A797DE-BE91-4455-AD79-D413F9770EFF}"/>
              </a:ext>
            </a:extLst>
          </p:cNvPr>
          <p:cNvSpPr/>
          <p:nvPr/>
        </p:nvSpPr>
        <p:spPr>
          <a:xfrm>
            <a:off x="4851581" y="3121714"/>
            <a:ext cx="395454" cy="394506"/>
          </a:xfrm>
          <a:prstGeom prst="flowChartConnector">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36232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3">
            <a:extLst>
              <a:ext uri="{FF2B5EF4-FFF2-40B4-BE49-F238E27FC236}">
                <a16:creationId xmlns:a16="http://schemas.microsoft.com/office/drawing/2014/main" id="{E84C15F0-1A6F-4EAF-A641-061B84117D8D}"/>
              </a:ext>
            </a:extLst>
          </p:cNvPr>
          <p:cNvSpPr>
            <a:spLocks noGrp="1"/>
          </p:cNvSpPr>
          <p:nvPr/>
        </p:nvSpPr>
        <p:spPr>
          <a:xfrm>
            <a:off x="7086600" y="647622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8CAC055F-0CDB-4932-A27F-2B0F8AA8DDF9}" type="slidenum">
              <a:rPr kumimoji="1" lang="ja-JP" altLang="en-US" smtClean="0"/>
              <a:pPr/>
              <a:t>12</a:t>
            </a:fld>
            <a:endParaRPr kumimoji="1" lang="ja-JP" altLang="en-US" dirty="0"/>
          </a:p>
        </p:txBody>
      </p:sp>
      <p:sp>
        <p:nvSpPr>
          <p:cNvPr id="30" name="正方形/長方形 29">
            <a:extLst>
              <a:ext uri="{FF2B5EF4-FFF2-40B4-BE49-F238E27FC236}">
                <a16:creationId xmlns:a16="http://schemas.microsoft.com/office/drawing/2014/main" id="{010302F4-A4A7-42B6-8BB3-A2C10278FE3D}"/>
              </a:ext>
            </a:extLst>
          </p:cNvPr>
          <p:cNvSpPr/>
          <p:nvPr/>
        </p:nvSpPr>
        <p:spPr>
          <a:xfrm>
            <a:off x="0" y="732511"/>
            <a:ext cx="9144000" cy="10696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ED09563A-538E-46E3-9346-1689E62C094C}"/>
              </a:ext>
            </a:extLst>
          </p:cNvPr>
          <p:cNvSpPr txBox="1"/>
          <p:nvPr/>
        </p:nvSpPr>
        <p:spPr>
          <a:xfrm>
            <a:off x="0" y="16650"/>
            <a:ext cx="9144000" cy="646331"/>
          </a:xfrm>
          <a:prstGeom prst="rect">
            <a:avLst/>
          </a:prstGeom>
          <a:noFill/>
        </p:spPr>
        <p:txBody>
          <a:bodyPr wrap="square" rtlCol="0">
            <a:spAutoFit/>
          </a:bodyPr>
          <a:lstStyle/>
          <a:p>
            <a:pPr algn="ctr"/>
            <a:r>
              <a:rPr kumimoji="1" lang="ja-JP" altLang="en-US" sz="3600" dirty="0">
                <a:latin typeface="ＭＳ Ｐゴシック" panose="020B0600070205080204" pitchFamily="50" charset="-128"/>
                <a:ea typeface="ＭＳ Ｐゴシック" panose="020B0600070205080204" pitchFamily="50" charset="-128"/>
              </a:rPr>
              <a:t>総括と今後の展望</a:t>
            </a:r>
          </a:p>
        </p:txBody>
      </p:sp>
      <p:sp>
        <p:nvSpPr>
          <p:cNvPr id="13" name="テキスト ボックス 12">
            <a:extLst>
              <a:ext uri="{FF2B5EF4-FFF2-40B4-BE49-F238E27FC236}">
                <a16:creationId xmlns:a16="http://schemas.microsoft.com/office/drawing/2014/main" id="{C16450C0-C160-41A3-B13A-A6ED52DB9274}"/>
              </a:ext>
            </a:extLst>
          </p:cNvPr>
          <p:cNvSpPr txBox="1"/>
          <p:nvPr/>
        </p:nvSpPr>
        <p:spPr>
          <a:xfrm>
            <a:off x="294423" y="1157314"/>
            <a:ext cx="8315325" cy="523220"/>
          </a:xfrm>
          <a:prstGeom prst="rect">
            <a:avLst/>
          </a:prstGeom>
          <a:noFill/>
        </p:spPr>
        <p:txBody>
          <a:bodyPr wrap="square" rtlCol="0">
            <a:spAutoFit/>
          </a:bodyPr>
          <a:lstStyle/>
          <a:p>
            <a:r>
              <a:rPr kumimoji="1" lang="en-US" altLang="ja-JP" sz="2800" dirty="0">
                <a:latin typeface="ＭＳ Ｐゴシック" panose="020B0600070205080204" pitchFamily="50" charset="-128"/>
                <a:ea typeface="ＭＳ Ｐゴシック" panose="020B0600070205080204" pitchFamily="50" charset="-128"/>
              </a:rPr>
              <a:t>〈</a:t>
            </a:r>
            <a:r>
              <a:rPr kumimoji="1" lang="ja-JP" altLang="en-US" sz="2800" dirty="0">
                <a:latin typeface="ＭＳ Ｐゴシック" panose="020B0600070205080204" pitchFamily="50" charset="-128"/>
                <a:ea typeface="ＭＳ Ｐゴシック" panose="020B0600070205080204" pitchFamily="50" charset="-128"/>
              </a:rPr>
              <a:t>総括</a:t>
            </a:r>
            <a:r>
              <a:rPr kumimoji="1" lang="en-US" altLang="ja-JP" sz="2800" dirty="0">
                <a:latin typeface="ＭＳ Ｐゴシック" panose="020B0600070205080204" pitchFamily="50" charset="-128"/>
                <a:ea typeface="ＭＳ Ｐゴシック" panose="020B0600070205080204" pitchFamily="50" charset="-128"/>
              </a:rPr>
              <a:t>〉</a:t>
            </a:r>
            <a:endParaRPr kumimoji="1" lang="ja-JP" altLang="en-US" sz="2800" dirty="0">
              <a:latin typeface="ＭＳ Ｐゴシック" panose="020B0600070205080204" pitchFamily="50" charset="-128"/>
              <a:ea typeface="ＭＳ Ｐゴシック" panose="020B0600070205080204" pitchFamily="50" charset="-128"/>
            </a:endParaRPr>
          </a:p>
        </p:txBody>
      </p:sp>
      <p:sp>
        <p:nvSpPr>
          <p:cNvPr id="14" name="テキスト ボックス 13">
            <a:extLst>
              <a:ext uri="{FF2B5EF4-FFF2-40B4-BE49-F238E27FC236}">
                <a16:creationId xmlns:a16="http://schemas.microsoft.com/office/drawing/2014/main" id="{87C1E533-028D-4EAE-993B-51D5B00C3C1E}"/>
              </a:ext>
            </a:extLst>
          </p:cNvPr>
          <p:cNvSpPr txBox="1"/>
          <p:nvPr/>
        </p:nvSpPr>
        <p:spPr>
          <a:xfrm>
            <a:off x="294423" y="3981014"/>
            <a:ext cx="8315325" cy="523220"/>
          </a:xfrm>
          <a:prstGeom prst="rect">
            <a:avLst/>
          </a:prstGeom>
          <a:noFill/>
        </p:spPr>
        <p:txBody>
          <a:bodyPr wrap="square" rtlCol="0">
            <a:spAutoFit/>
          </a:bodyPr>
          <a:lstStyle/>
          <a:p>
            <a:r>
              <a:rPr kumimoji="1" lang="en-US" altLang="ja-JP" sz="2800" dirty="0">
                <a:latin typeface="ＭＳ Ｐゴシック" panose="020B0600070205080204" pitchFamily="50" charset="-128"/>
                <a:ea typeface="ＭＳ Ｐゴシック" panose="020B0600070205080204" pitchFamily="50" charset="-128"/>
              </a:rPr>
              <a:t>〈</a:t>
            </a:r>
            <a:r>
              <a:rPr kumimoji="1" lang="ja-JP" altLang="en-US" sz="2800" dirty="0">
                <a:latin typeface="ＭＳ Ｐゴシック" panose="020B0600070205080204" pitchFamily="50" charset="-128"/>
                <a:ea typeface="ＭＳ Ｐゴシック" panose="020B0600070205080204" pitchFamily="50" charset="-128"/>
              </a:rPr>
              <a:t>今後の展望</a:t>
            </a:r>
            <a:r>
              <a:rPr kumimoji="1" lang="en-US" altLang="ja-JP" sz="2800" dirty="0">
                <a:latin typeface="ＭＳ Ｐゴシック" panose="020B0600070205080204" pitchFamily="50" charset="-128"/>
                <a:ea typeface="ＭＳ Ｐゴシック" panose="020B0600070205080204" pitchFamily="50" charset="-128"/>
              </a:rPr>
              <a:t>〉</a:t>
            </a:r>
            <a:endParaRPr kumimoji="1" lang="ja-JP" altLang="en-US" sz="2800" dirty="0">
              <a:latin typeface="ＭＳ Ｐゴシック" panose="020B0600070205080204" pitchFamily="50" charset="-128"/>
              <a:ea typeface="ＭＳ Ｐゴシック" panose="020B0600070205080204" pitchFamily="50" charset="-128"/>
            </a:endParaRPr>
          </a:p>
        </p:txBody>
      </p:sp>
      <p:sp>
        <p:nvSpPr>
          <p:cNvPr id="9" name="テキスト ボックス 8">
            <a:extLst>
              <a:ext uri="{FF2B5EF4-FFF2-40B4-BE49-F238E27FC236}">
                <a16:creationId xmlns:a16="http://schemas.microsoft.com/office/drawing/2014/main" id="{E1848932-6237-49FF-A273-F7B6DC0AA81E}"/>
              </a:ext>
            </a:extLst>
          </p:cNvPr>
          <p:cNvSpPr txBox="1"/>
          <p:nvPr/>
        </p:nvSpPr>
        <p:spPr>
          <a:xfrm>
            <a:off x="336637" y="4700221"/>
            <a:ext cx="8143484" cy="707886"/>
          </a:xfrm>
          <a:prstGeom prst="rect">
            <a:avLst/>
          </a:prstGeom>
          <a:noFill/>
        </p:spPr>
        <p:txBody>
          <a:bodyPr wrap="square" rtlCol="0">
            <a:spAutoFit/>
          </a:bodyPr>
          <a:lstStyle/>
          <a:p>
            <a:r>
              <a:rPr kumimoji="1" lang="ja-JP" altLang="en-US" dirty="0"/>
              <a:t>・</a:t>
            </a:r>
            <a:r>
              <a:rPr kumimoji="1" lang="ja-JP" altLang="en-US" sz="2000" dirty="0">
                <a:latin typeface="ＭＳ Ｐゴシック" panose="020B0600070205080204" pitchFamily="50" charset="-128"/>
                <a:ea typeface="ＭＳ Ｐゴシック" panose="020B0600070205080204" pitchFamily="50" charset="-128"/>
              </a:rPr>
              <a:t>メトトレキサート類縁体である</a:t>
            </a:r>
            <a:r>
              <a:rPr lang="ja-JP" altLang="ja-JP" sz="2000" dirty="0">
                <a:latin typeface="ＭＳ Ｐゴシック" panose="020B0600070205080204" pitchFamily="50" charset="-128"/>
                <a:ea typeface="ＭＳ Ｐゴシック" panose="020B0600070205080204" pitchFamily="50" charset="-128"/>
              </a:rPr>
              <a:t>ペメトレキセドナトリウム</a:t>
            </a:r>
            <a:r>
              <a:rPr lang="en-US" altLang="ja-JP" sz="2000" dirty="0">
                <a:latin typeface="ＭＳ Ｐゴシック" panose="020B0600070205080204" pitchFamily="50" charset="-128"/>
                <a:ea typeface="ＭＳ Ｐゴシック" panose="020B0600070205080204" pitchFamily="50" charset="-128"/>
              </a:rPr>
              <a:t>,</a:t>
            </a:r>
            <a:r>
              <a:rPr lang="ja-JP" altLang="ja-JP" sz="2000" dirty="0">
                <a:latin typeface="ＭＳ Ｐゴシック" panose="020B0600070205080204" pitchFamily="50" charset="-128"/>
                <a:ea typeface="ＭＳ Ｐゴシック" panose="020B0600070205080204" pitchFamily="50" charset="-128"/>
              </a:rPr>
              <a:t>プララトレキサート</a:t>
            </a:r>
            <a:r>
              <a:rPr lang="ja-JP" altLang="en-US" sz="2000" dirty="0">
                <a:latin typeface="ＭＳ Ｐゴシック" panose="020B0600070205080204" pitchFamily="50" charset="-128"/>
                <a:ea typeface="ＭＳ Ｐゴシック" panose="020B0600070205080204" pitchFamily="50" charset="-128"/>
              </a:rPr>
              <a:t>に対しても </a:t>
            </a:r>
            <a:r>
              <a:rPr lang="en-US" altLang="ja-JP" sz="2000" dirty="0">
                <a:latin typeface="ＭＳ Ｐゴシック" panose="020B0600070205080204" pitchFamily="50" charset="-128"/>
                <a:ea typeface="ＭＳ Ｐゴシック" panose="020B0600070205080204" pitchFamily="50" charset="-128"/>
              </a:rPr>
              <a:t>ITC </a:t>
            </a:r>
            <a:r>
              <a:rPr lang="ja-JP" altLang="en-US" sz="2000" dirty="0">
                <a:latin typeface="ＭＳ Ｐゴシック" panose="020B0600070205080204" pitchFamily="50" charset="-128"/>
                <a:ea typeface="ＭＳ Ｐゴシック" panose="020B0600070205080204" pitchFamily="50" charset="-128"/>
              </a:rPr>
              <a:t>で測定し選択性に関してのデータの得る</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15" name="テキスト ボックス 14">
            <a:extLst>
              <a:ext uri="{FF2B5EF4-FFF2-40B4-BE49-F238E27FC236}">
                <a16:creationId xmlns:a16="http://schemas.microsoft.com/office/drawing/2014/main" id="{779DE89F-F3AF-4F7A-84D3-4AE89D30F0B2}"/>
              </a:ext>
            </a:extLst>
          </p:cNvPr>
          <p:cNvSpPr txBox="1"/>
          <p:nvPr/>
        </p:nvSpPr>
        <p:spPr>
          <a:xfrm>
            <a:off x="336637" y="2688351"/>
            <a:ext cx="8143484" cy="646331"/>
          </a:xfrm>
          <a:prstGeom prst="rect">
            <a:avLst/>
          </a:prstGeom>
          <a:noFill/>
        </p:spPr>
        <p:txBody>
          <a:bodyPr wrap="square" rtlCol="0">
            <a:spAutoFit/>
          </a:bodyPr>
          <a:lstStyle/>
          <a:p>
            <a:r>
              <a:rPr kumimoji="1" lang="ja-JP" altLang="en-US" dirty="0"/>
              <a:t>・</a:t>
            </a:r>
            <a:r>
              <a:rPr kumimoji="1" lang="ja-JP" altLang="en-US" dirty="0">
                <a:latin typeface="ＭＳ Ｐゴシック" panose="020B0600070205080204" pitchFamily="50" charset="-128"/>
                <a:ea typeface="ＭＳ Ｐゴシック" panose="020B0600070205080204" pitchFamily="50" charset="-128"/>
              </a:rPr>
              <a:t>メトトレキサートに高い親和性で結合して選択性を持つアプタマーを確認</a:t>
            </a:r>
            <a:r>
              <a:rPr kumimoji="1" lang="en-US" altLang="ja-JP" dirty="0">
                <a:latin typeface="ＭＳ Ｐゴシック" panose="020B0600070205080204" pitchFamily="50" charset="-128"/>
                <a:ea typeface="ＭＳ Ｐゴシック" panose="020B0600070205080204" pitchFamily="50" charset="-128"/>
              </a:rPr>
              <a:t>,</a:t>
            </a:r>
            <a:r>
              <a:rPr kumimoji="1" lang="ja-JP" altLang="en-US" dirty="0">
                <a:latin typeface="ＭＳ Ｐゴシック" panose="020B0600070205080204" pitchFamily="50" charset="-128"/>
                <a:ea typeface="ＭＳ Ｐゴシック" panose="020B0600070205080204" pitchFamily="50" charset="-128"/>
              </a:rPr>
              <a:t>評価した</a:t>
            </a:r>
          </a:p>
        </p:txBody>
      </p:sp>
      <p:sp>
        <p:nvSpPr>
          <p:cNvPr id="16" name="テキスト ボックス 15">
            <a:extLst>
              <a:ext uri="{FF2B5EF4-FFF2-40B4-BE49-F238E27FC236}">
                <a16:creationId xmlns:a16="http://schemas.microsoft.com/office/drawing/2014/main" id="{2516A9B1-82DC-4F5D-ABDA-1F91E711DE6E}"/>
              </a:ext>
            </a:extLst>
          </p:cNvPr>
          <p:cNvSpPr txBox="1"/>
          <p:nvPr/>
        </p:nvSpPr>
        <p:spPr>
          <a:xfrm>
            <a:off x="336637" y="1862056"/>
            <a:ext cx="8143484" cy="646331"/>
          </a:xfrm>
          <a:prstGeom prst="rect">
            <a:avLst/>
          </a:prstGeom>
          <a:noFill/>
        </p:spPr>
        <p:txBody>
          <a:bodyPr wrap="square" rtlCol="0">
            <a:spAutoFit/>
          </a:bodyPr>
          <a:lstStyle/>
          <a:p>
            <a:r>
              <a:rPr kumimoji="1" lang="ja-JP" altLang="en-US" dirty="0"/>
              <a:t>・</a:t>
            </a:r>
            <a:r>
              <a:rPr kumimoji="1" lang="ja-JP" altLang="en-US" dirty="0">
                <a:latin typeface="ＭＳ Ｐゴシック" panose="020B0600070205080204" pitchFamily="50" charset="-128"/>
                <a:ea typeface="ＭＳ Ｐゴシック" panose="020B0600070205080204" pitchFamily="50" charset="-128"/>
              </a:rPr>
              <a:t>低分子化合物の分配係数や静電ポテンシャルの変化が結合の熱力学的エネルギーに寄与することが示唆された</a:t>
            </a:r>
          </a:p>
        </p:txBody>
      </p:sp>
      <p:sp>
        <p:nvSpPr>
          <p:cNvPr id="10" name="テキスト ボックス 9">
            <a:extLst>
              <a:ext uri="{FF2B5EF4-FFF2-40B4-BE49-F238E27FC236}">
                <a16:creationId xmlns:a16="http://schemas.microsoft.com/office/drawing/2014/main" id="{671C73B6-6A86-4E05-B6E1-52BC69B6A98D}"/>
              </a:ext>
            </a:extLst>
          </p:cNvPr>
          <p:cNvSpPr txBox="1"/>
          <p:nvPr/>
        </p:nvSpPr>
        <p:spPr>
          <a:xfrm>
            <a:off x="380343" y="5622918"/>
            <a:ext cx="8143484" cy="646331"/>
          </a:xfrm>
          <a:prstGeom prst="rect">
            <a:avLst/>
          </a:prstGeom>
          <a:noFill/>
        </p:spPr>
        <p:txBody>
          <a:bodyPr wrap="square" rtlCol="0">
            <a:spAutoFit/>
          </a:bodyPr>
          <a:lstStyle/>
          <a:p>
            <a:r>
              <a:rPr kumimoji="1" lang="ja-JP" altLang="en-US" dirty="0"/>
              <a:t>・獲得されたメトトレキサートアプタマーの短鎖化をし結合能の変化を検討する</a:t>
            </a:r>
            <a:endParaRPr kumimoji="1"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864033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グループ化 93">
            <a:extLst>
              <a:ext uri="{FF2B5EF4-FFF2-40B4-BE49-F238E27FC236}">
                <a16:creationId xmlns:a16="http://schemas.microsoft.com/office/drawing/2014/main" id="{3213384B-6139-4BEE-B742-CABB5D2F36D4}"/>
              </a:ext>
            </a:extLst>
          </p:cNvPr>
          <p:cNvGrpSpPr/>
          <p:nvPr/>
        </p:nvGrpSpPr>
        <p:grpSpPr>
          <a:xfrm>
            <a:off x="105876" y="732511"/>
            <a:ext cx="8306603" cy="4976396"/>
            <a:chOff x="357456" y="876528"/>
            <a:chExt cx="8209912" cy="5151567"/>
          </a:xfrm>
        </p:grpSpPr>
        <p:sp>
          <p:nvSpPr>
            <p:cNvPr id="12" name="正方形/長方形 11">
              <a:extLst>
                <a:ext uri="{FF2B5EF4-FFF2-40B4-BE49-F238E27FC236}">
                  <a16:creationId xmlns:a16="http://schemas.microsoft.com/office/drawing/2014/main" id="{01B1F7CC-C2B9-4DA0-B5D5-7E06697408A5}"/>
                </a:ext>
              </a:extLst>
            </p:cNvPr>
            <p:cNvSpPr/>
            <p:nvPr/>
          </p:nvSpPr>
          <p:spPr>
            <a:xfrm>
              <a:off x="5461212" y="3683762"/>
              <a:ext cx="710214" cy="4405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pic>
          <p:nvPicPr>
            <p:cNvPr id="32" name="図 31">
              <a:extLst>
                <a:ext uri="{FF2B5EF4-FFF2-40B4-BE49-F238E27FC236}">
                  <a16:creationId xmlns:a16="http://schemas.microsoft.com/office/drawing/2014/main" id="{0DC77ED4-51BE-4511-947E-69AB0027D09E}"/>
                </a:ext>
              </a:extLst>
            </p:cNvPr>
            <p:cNvPicPr>
              <a:picLocks noChangeAspect="1"/>
            </p:cNvPicPr>
            <p:nvPr/>
          </p:nvPicPr>
          <p:blipFill>
            <a:blip r:embed="rId3"/>
            <a:stretch>
              <a:fillRect/>
            </a:stretch>
          </p:blipFill>
          <p:spPr>
            <a:xfrm>
              <a:off x="3231420" y="2612030"/>
              <a:ext cx="2164074" cy="1864715"/>
            </a:xfrm>
            <a:prstGeom prst="rect">
              <a:avLst/>
            </a:prstGeom>
          </p:spPr>
        </p:pic>
        <p:pic>
          <p:nvPicPr>
            <p:cNvPr id="36" name="図 35">
              <a:extLst>
                <a:ext uri="{FF2B5EF4-FFF2-40B4-BE49-F238E27FC236}">
                  <a16:creationId xmlns:a16="http://schemas.microsoft.com/office/drawing/2014/main" id="{0BF66701-1D99-41BD-864F-D80EE3AF98DF}"/>
                </a:ext>
              </a:extLst>
            </p:cNvPr>
            <p:cNvPicPr>
              <a:picLocks noChangeAspect="1"/>
            </p:cNvPicPr>
            <p:nvPr/>
          </p:nvPicPr>
          <p:blipFill>
            <a:blip r:embed="rId4"/>
            <a:stretch>
              <a:fillRect/>
            </a:stretch>
          </p:blipFill>
          <p:spPr>
            <a:xfrm>
              <a:off x="588998" y="4342170"/>
              <a:ext cx="1828800" cy="1685925"/>
            </a:xfrm>
            <a:prstGeom prst="rect">
              <a:avLst/>
            </a:prstGeom>
          </p:spPr>
        </p:pic>
        <p:pic>
          <p:nvPicPr>
            <p:cNvPr id="37" name="図 36">
              <a:extLst>
                <a:ext uri="{FF2B5EF4-FFF2-40B4-BE49-F238E27FC236}">
                  <a16:creationId xmlns:a16="http://schemas.microsoft.com/office/drawing/2014/main" id="{DCF984C1-3599-44AB-878D-22B8D67078CC}"/>
                </a:ext>
              </a:extLst>
            </p:cNvPr>
            <p:cNvPicPr>
              <a:picLocks noChangeAspect="1"/>
            </p:cNvPicPr>
            <p:nvPr/>
          </p:nvPicPr>
          <p:blipFill>
            <a:blip r:embed="rId5"/>
            <a:stretch>
              <a:fillRect/>
            </a:stretch>
          </p:blipFill>
          <p:spPr>
            <a:xfrm>
              <a:off x="628649" y="2534130"/>
              <a:ext cx="1581150" cy="1819275"/>
            </a:xfrm>
            <a:prstGeom prst="rect">
              <a:avLst/>
            </a:prstGeom>
          </p:spPr>
        </p:pic>
        <p:pic>
          <p:nvPicPr>
            <p:cNvPr id="38" name="図 37">
              <a:extLst>
                <a:ext uri="{FF2B5EF4-FFF2-40B4-BE49-F238E27FC236}">
                  <a16:creationId xmlns:a16="http://schemas.microsoft.com/office/drawing/2014/main" id="{B9B01277-E950-40CB-8ACB-AA06913EFC6F}"/>
                </a:ext>
              </a:extLst>
            </p:cNvPr>
            <p:cNvPicPr>
              <a:picLocks noChangeAspect="1"/>
            </p:cNvPicPr>
            <p:nvPr/>
          </p:nvPicPr>
          <p:blipFill>
            <a:blip r:embed="rId6"/>
            <a:stretch>
              <a:fillRect/>
            </a:stretch>
          </p:blipFill>
          <p:spPr>
            <a:xfrm>
              <a:off x="357456" y="888712"/>
              <a:ext cx="1828800" cy="1578093"/>
            </a:xfrm>
            <a:prstGeom prst="rect">
              <a:avLst/>
            </a:prstGeom>
          </p:spPr>
        </p:pic>
        <p:pic>
          <p:nvPicPr>
            <p:cNvPr id="39" name="図 38">
              <a:extLst>
                <a:ext uri="{FF2B5EF4-FFF2-40B4-BE49-F238E27FC236}">
                  <a16:creationId xmlns:a16="http://schemas.microsoft.com/office/drawing/2014/main" id="{F477FAC8-64FE-469F-8A90-A1936944A632}"/>
                </a:ext>
              </a:extLst>
            </p:cNvPr>
            <p:cNvPicPr>
              <a:picLocks noChangeAspect="1"/>
            </p:cNvPicPr>
            <p:nvPr/>
          </p:nvPicPr>
          <p:blipFill>
            <a:blip r:embed="rId7"/>
            <a:stretch>
              <a:fillRect/>
            </a:stretch>
          </p:blipFill>
          <p:spPr>
            <a:xfrm>
              <a:off x="3195111" y="876528"/>
              <a:ext cx="2247900" cy="1181100"/>
            </a:xfrm>
            <a:prstGeom prst="rect">
              <a:avLst/>
            </a:prstGeom>
          </p:spPr>
        </p:pic>
        <p:pic>
          <p:nvPicPr>
            <p:cNvPr id="40" name="図 39">
              <a:extLst>
                <a:ext uri="{FF2B5EF4-FFF2-40B4-BE49-F238E27FC236}">
                  <a16:creationId xmlns:a16="http://schemas.microsoft.com/office/drawing/2014/main" id="{C017D288-A817-4AF1-85A7-40BBF2B9E574}"/>
                </a:ext>
              </a:extLst>
            </p:cNvPr>
            <p:cNvPicPr>
              <a:picLocks noChangeAspect="1"/>
            </p:cNvPicPr>
            <p:nvPr/>
          </p:nvPicPr>
          <p:blipFill>
            <a:blip r:embed="rId8"/>
            <a:stretch>
              <a:fillRect/>
            </a:stretch>
          </p:blipFill>
          <p:spPr>
            <a:xfrm>
              <a:off x="6057900" y="1039589"/>
              <a:ext cx="2057400" cy="1495425"/>
            </a:xfrm>
            <a:prstGeom prst="rect">
              <a:avLst/>
            </a:prstGeom>
          </p:spPr>
        </p:pic>
        <p:pic>
          <p:nvPicPr>
            <p:cNvPr id="41" name="図 40">
              <a:extLst>
                <a:ext uri="{FF2B5EF4-FFF2-40B4-BE49-F238E27FC236}">
                  <a16:creationId xmlns:a16="http://schemas.microsoft.com/office/drawing/2014/main" id="{85EB0A29-247E-4AAD-B8B6-883DB5A514EB}"/>
                </a:ext>
              </a:extLst>
            </p:cNvPr>
            <p:cNvPicPr>
              <a:picLocks noChangeAspect="1"/>
            </p:cNvPicPr>
            <p:nvPr/>
          </p:nvPicPr>
          <p:blipFill>
            <a:blip r:embed="rId9"/>
            <a:stretch>
              <a:fillRect/>
            </a:stretch>
          </p:blipFill>
          <p:spPr>
            <a:xfrm>
              <a:off x="6614743" y="2664330"/>
              <a:ext cx="1952625" cy="1457325"/>
            </a:xfrm>
            <a:prstGeom prst="rect">
              <a:avLst/>
            </a:prstGeom>
          </p:spPr>
        </p:pic>
        <p:pic>
          <p:nvPicPr>
            <p:cNvPr id="42" name="図 41">
              <a:extLst>
                <a:ext uri="{FF2B5EF4-FFF2-40B4-BE49-F238E27FC236}">
                  <a16:creationId xmlns:a16="http://schemas.microsoft.com/office/drawing/2014/main" id="{2276F031-6A05-43D7-A704-8C2F94CE5636}"/>
                </a:ext>
              </a:extLst>
            </p:cNvPr>
            <p:cNvPicPr>
              <a:picLocks noChangeAspect="1"/>
            </p:cNvPicPr>
            <p:nvPr/>
          </p:nvPicPr>
          <p:blipFill>
            <a:blip r:embed="rId10"/>
            <a:stretch>
              <a:fillRect/>
            </a:stretch>
          </p:blipFill>
          <p:spPr>
            <a:xfrm>
              <a:off x="6327567" y="4342170"/>
              <a:ext cx="1971675" cy="1666875"/>
            </a:xfrm>
            <a:prstGeom prst="rect">
              <a:avLst/>
            </a:prstGeom>
          </p:spPr>
        </p:pic>
        <p:pic>
          <p:nvPicPr>
            <p:cNvPr id="43" name="図 42">
              <a:extLst>
                <a:ext uri="{FF2B5EF4-FFF2-40B4-BE49-F238E27FC236}">
                  <a16:creationId xmlns:a16="http://schemas.microsoft.com/office/drawing/2014/main" id="{9929F9ED-B80B-4568-8014-957928103247}"/>
                </a:ext>
              </a:extLst>
            </p:cNvPr>
            <p:cNvPicPr>
              <a:picLocks noChangeAspect="1"/>
            </p:cNvPicPr>
            <p:nvPr/>
          </p:nvPicPr>
          <p:blipFill>
            <a:blip r:embed="rId11"/>
            <a:stretch>
              <a:fillRect/>
            </a:stretch>
          </p:blipFill>
          <p:spPr>
            <a:xfrm>
              <a:off x="3009478" y="4969515"/>
              <a:ext cx="2228850" cy="990600"/>
            </a:xfrm>
            <a:prstGeom prst="rect">
              <a:avLst/>
            </a:prstGeom>
          </p:spPr>
        </p:pic>
        <p:cxnSp>
          <p:nvCxnSpPr>
            <p:cNvPr id="47" name="直線矢印コネクタ 46">
              <a:extLst>
                <a:ext uri="{FF2B5EF4-FFF2-40B4-BE49-F238E27FC236}">
                  <a16:creationId xmlns:a16="http://schemas.microsoft.com/office/drawing/2014/main" id="{80016E5B-AFD1-463A-AEB1-C5D59985F131}"/>
                </a:ext>
              </a:extLst>
            </p:cNvPr>
            <p:cNvCxnSpPr>
              <a:cxnSpLocks/>
            </p:cNvCxnSpPr>
            <p:nvPr/>
          </p:nvCxnSpPr>
          <p:spPr>
            <a:xfrm flipH="1">
              <a:off x="2457449" y="4104678"/>
              <a:ext cx="755863" cy="7900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 name="直線矢印コネクタ 49">
              <a:extLst>
                <a:ext uri="{FF2B5EF4-FFF2-40B4-BE49-F238E27FC236}">
                  <a16:creationId xmlns:a16="http://schemas.microsoft.com/office/drawing/2014/main" id="{F1037332-6AA1-4554-9D88-073C75E52D41}"/>
                </a:ext>
              </a:extLst>
            </p:cNvPr>
            <p:cNvCxnSpPr>
              <a:cxnSpLocks/>
            </p:cNvCxnSpPr>
            <p:nvPr/>
          </p:nvCxnSpPr>
          <p:spPr>
            <a:xfrm>
              <a:off x="5717967" y="4168525"/>
              <a:ext cx="832484" cy="9464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直線矢印コネクタ 50">
              <a:extLst>
                <a:ext uri="{FF2B5EF4-FFF2-40B4-BE49-F238E27FC236}">
                  <a16:creationId xmlns:a16="http://schemas.microsoft.com/office/drawing/2014/main" id="{183D49B5-AF2A-4297-96F9-1BDFCCEDD4CE}"/>
                </a:ext>
              </a:extLst>
            </p:cNvPr>
            <p:cNvCxnSpPr>
              <a:cxnSpLocks/>
            </p:cNvCxnSpPr>
            <p:nvPr/>
          </p:nvCxnSpPr>
          <p:spPr>
            <a:xfrm flipH="1">
              <a:off x="2085975" y="3486240"/>
              <a:ext cx="1127337" cy="95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2" name="直線矢印コネクタ 51">
              <a:extLst>
                <a:ext uri="{FF2B5EF4-FFF2-40B4-BE49-F238E27FC236}">
                  <a16:creationId xmlns:a16="http://schemas.microsoft.com/office/drawing/2014/main" id="{1CCE19C0-7D5D-41BC-8F80-3BFCB8E95ED3}"/>
                </a:ext>
              </a:extLst>
            </p:cNvPr>
            <p:cNvCxnSpPr>
              <a:cxnSpLocks/>
            </p:cNvCxnSpPr>
            <p:nvPr/>
          </p:nvCxnSpPr>
          <p:spPr>
            <a:xfrm flipH="1" flipV="1">
              <a:off x="2063351" y="1693311"/>
              <a:ext cx="1429439" cy="10122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3" name="直線矢印コネクタ 52">
              <a:extLst>
                <a:ext uri="{FF2B5EF4-FFF2-40B4-BE49-F238E27FC236}">
                  <a16:creationId xmlns:a16="http://schemas.microsoft.com/office/drawing/2014/main" id="{CD65D1A2-869F-4501-95FD-02125B1E9C42}"/>
                </a:ext>
              </a:extLst>
            </p:cNvPr>
            <p:cNvCxnSpPr>
              <a:cxnSpLocks/>
            </p:cNvCxnSpPr>
            <p:nvPr/>
          </p:nvCxnSpPr>
          <p:spPr>
            <a:xfrm flipH="1" flipV="1">
              <a:off x="4346902" y="1830159"/>
              <a:ext cx="19941" cy="8823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 name="直線矢印コネクタ 53">
              <a:extLst>
                <a:ext uri="{FF2B5EF4-FFF2-40B4-BE49-F238E27FC236}">
                  <a16:creationId xmlns:a16="http://schemas.microsoft.com/office/drawing/2014/main" id="{9D16DA07-451B-4BBE-BDFF-2D27CB3203DE}"/>
                </a:ext>
              </a:extLst>
            </p:cNvPr>
            <p:cNvCxnSpPr>
              <a:cxnSpLocks/>
            </p:cNvCxnSpPr>
            <p:nvPr/>
          </p:nvCxnSpPr>
          <p:spPr>
            <a:xfrm flipV="1">
              <a:off x="5448143" y="2018390"/>
              <a:ext cx="879424" cy="8635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5" name="直線矢印コネクタ 54">
              <a:extLst>
                <a:ext uri="{FF2B5EF4-FFF2-40B4-BE49-F238E27FC236}">
                  <a16:creationId xmlns:a16="http://schemas.microsoft.com/office/drawing/2014/main" id="{EC6F97D0-4786-446B-9F91-58C48A88E5F0}"/>
                </a:ext>
              </a:extLst>
            </p:cNvPr>
            <p:cNvCxnSpPr>
              <a:cxnSpLocks/>
            </p:cNvCxnSpPr>
            <p:nvPr/>
          </p:nvCxnSpPr>
          <p:spPr>
            <a:xfrm>
              <a:off x="5527404" y="3616490"/>
              <a:ext cx="122582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6" name="直線矢印コネクタ 55">
              <a:extLst>
                <a:ext uri="{FF2B5EF4-FFF2-40B4-BE49-F238E27FC236}">
                  <a16:creationId xmlns:a16="http://schemas.microsoft.com/office/drawing/2014/main" id="{86C9CC5E-8537-455D-970D-20B498024E70}"/>
                </a:ext>
              </a:extLst>
            </p:cNvPr>
            <p:cNvCxnSpPr>
              <a:cxnSpLocks/>
            </p:cNvCxnSpPr>
            <p:nvPr/>
          </p:nvCxnSpPr>
          <p:spPr>
            <a:xfrm>
              <a:off x="4389280" y="4502590"/>
              <a:ext cx="0" cy="8790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6" name="テキスト ボックス 65">
              <a:extLst>
                <a:ext uri="{FF2B5EF4-FFF2-40B4-BE49-F238E27FC236}">
                  <a16:creationId xmlns:a16="http://schemas.microsoft.com/office/drawing/2014/main" id="{58BF09BF-24F2-47A0-8324-9F91C3E75534}"/>
                </a:ext>
              </a:extLst>
            </p:cNvPr>
            <p:cNvSpPr txBox="1"/>
            <p:nvPr/>
          </p:nvSpPr>
          <p:spPr>
            <a:xfrm>
              <a:off x="2217453" y="3196832"/>
              <a:ext cx="1235853" cy="307777"/>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molecular</a:t>
              </a:r>
              <a:endParaRPr kumimoji="1" lang="ja-JP" altLang="en-US" sz="1400" dirty="0">
                <a:latin typeface="Arial" panose="020B0604020202020204" pitchFamily="34" charset="0"/>
                <a:cs typeface="Arial" panose="020B0604020202020204" pitchFamily="34" charset="0"/>
              </a:endParaRPr>
            </a:p>
          </p:txBody>
        </p:sp>
        <p:sp>
          <p:nvSpPr>
            <p:cNvPr id="75" name="テキスト ボックス 74">
              <a:extLst>
                <a:ext uri="{FF2B5EF4-FFF2-40B4-BE49-F238E27FC236}">
                  <a16:creationId xmlns:a16="http://schemas.microsoft.com/office/drawing/2014/main" id="{DAF0105D-8F70-4283-8D28-FBF1753C0FE1}"/>
                </a:ext>
              </a:extLst>
            </p:cNvPr>
            <p:cNvSpPr txBox="1"/>
            <p:nvPr/>
          </p:nvSpPr>
          <p:spPr>
            <a:xfrm rot="2213487">
              <a:off x="2431871" y="2063942"/>
              <a:ext cx="1235853" cy="307777"/>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selective</a:t>
              </a:r>
              <a:endParaRPr kumimoji="1" lang="ja-JP" altLang="en-US" sz="1400" dirty="0">
                <a:latin typeface="Arial" panose="020B0604020202020204" pitchFamily="34" charset="0"/>
                <a:cs typeface="Arial" panose="020B0604020202020204" pitchFamily="34" charset="0"/>
              </a:endParaRPr>
            </a:p>
          </p:txBody>
        </p:sp>
        <p:sp>
          <p:nvSpPr>
            <p:cNvPr id="76" name="テキスト ボックス 75">
              <a:extLst>
                <a:ext uri="{FF2B5EF4-FFF2-40B4-BE49-F238E27FC236}">
                  <a16:creationId xmlns:a16="http://schemas.microsoft.com/office/drawing/2014/main" id="{5EF579FF-0560-46BC-B4A5-5FFE833F63AA}"/>
                </a:ext>
              </a:extLst>
            </p:cNvPr>
            <p:cNvSpPr txBox="1"/>
            <p:nvPr/>
          </p:nvSpPr>
          <p:spPr>
            <a:xfrm>
              <a:off x="4345922" y="2001736"/>
              <a:ext cx="1235853" cy="307777"/>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delivery</a:t>
              </a:r>
              <a:endParaRPr kumimoji="1" lang="ja-JP" altLang="en-US" sz="1400" dirty="0">
                <a:latin typeface="Arial" panose="020B0604020202020204" pitchFamily="34" charset="0"/>
                <a:cs typeface="Arial" panose="020B0604020202020204" pitchFamily="34" charset="0"/>
              </a:endParaRPr>
            </a:p>
          </p:txBody>
        </p:sp>
        <p:sp>
          <p:nvSpPr>
            <p:cNvPr id="77" name="テキスト ボックス 76">
              <a:extLst>
                <a:ext uri="{FF2B5EF4-FFF2-40B4-BE49-F238E27FC236}">
                  <a16:creationId xmlns:a16="http://schemas.microsoft.com/office/drawing/2014/main" id="{7DAC566D-843C-4047-8E48-862E253E3106}"/>
                </a:ext>
              </a:extLst>
            </p:cNvPr>
            <p:cNvSpPr txBox="1"/>
            <p:nvPr/>
          </p:nvSpPr>
          <p:spPr>
            <a:xfrm>
              <a:off x="3604073" y="2011887"/>
              <a:ext cx="1190176" cy="307777"/>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SiRNA</a:t>
              </a:r>
              <a:endParaRPr kumimoji="1" lang="ja-JP" altLang="en-US" sz="1400" dirty="0">
                <a:latin typeface="Arial" panose="020B0604020202020204" pitchFamily="34" charset="0"/>
                <a:cs typeface="Arial" panose="020B0604020202020204" pitchFamily="34" charset="0"/>
              </a:endParaRPr>
            </a:p>
          </p:txBody>
        </p:sp>
        <p:sp>
          <p:nvSpPr>
            <p:cNvPr id="78" name="テキスト ボックス 77">
              <a:extLst>
                <a:ext uri="{FF2B5EF4-FFF2-40B4-BE49-F238E27FC236}">
                  <a16:creationId xmlns:a16="http://schemas.microsoft.com/office/drawing/2014/main" id="{671BAE5B-D674-4792-BF09-01FEC0238474}"/>
                </a:ext>
              </a:extLst>
            </p:cNvPr>
            <p:cNvSpPr txBox="1"/>
            <p:nvPr/>
          </p:nvSpPr>
          <p:spPr>
            <a:xfrm rot="18913008">
              <a:off x="5022803" y="2072674"/>
              <a:ext cx="1869068" cy="307777"/>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Protein-based</a:t>
              </a:r>
              <a:endParaRPr kumimoji="1" lang="ja-JP" altLang="en-US" sz="1400" dirty="0">
                <a:latin typeface="Arial" panose="020B0604020202020204" pitchFamily="34" charset="0"/>
                <a:cs typeface="Arial" panose="020B0604020202020204" pitchFamily="34" charset="0"/>
              </a:endParaRPr>
            </a:p>
          </p:txBody>
        </p:sp>
        <p:sp>
          <p:nvSpPr>
            <p:cNvPr id="79" name="テキスト ボックス 78">
              <a:extLst>
                <a:ext uri="{FF2B5EF4-FFF2-40B4-BE49-F238E27FC236}">
                  <a16:creationId xmlns:a16="http://schemas.microsoft.com/office/drawing/2014/main" id="{E89A0939-1F26-4FD7-B68C-E25D23D75028}"/>
                </a:ext>
              </a:extLst>
            </p:cNvPr>
            <p:cNvSpPr txBox="1"/>
            <p:nvPr/>
          </p:nvSpPr>
          <p:spPr>
            <a:xfrm rot="18909139">
              <a:off x="5469352" y="2351322"/>
              <a:ext cx="1235853" cy="307777"/>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imaging</a:t>
              </a:r>
              <a:endParaRPr kumimoji="1" lang="ja-JP" altLang="en-US" sz="1400" dirty="0">
                <a:latin typeface="Arial" panose="020B0604020202020204" pitchFamily="34" charset="0"/>
                <a:cs typeface="Arial" panose="020B0604020202020204" pitchFamily="34" charset="0"/>
              </a:endParaRPr>
            </a:p>
          </p:txBody>
        </p:sp>
        <p:sp>
          <p:nvSpPr>
            <p:cNvPr id="80" name="テキスト ボックス 79">
              <a:extLst>
                <a:ext uri="{FF2B5EF4-FFF2-40B4-BE49-F238E27FC236}">
                  <a16:creationId xmlns:a16="http://schemas.microsoft.com/office/drawing/2014/main" id="{5F52FED5-E0EA-4940-BE71-B48577CF07A5}"/>
                </a:ext>
              </a:extLst>
            </p:cNvPr>
            <p:cNvSpPr txBox="1"/>
            <p:nvPr/>
          </p:nvSpPr>
          <p:spPr>
            <a:xfrm>
              <a:off x="5822172" y="3310253"/>
              <a:ext cx="1235853" cy="307777"/>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cell</a:t>
              </a:r>
              <a:endParaRPr kumimoji="1" lang="ja-JP" altLang="en-US" sz="1400" dirty="0">
                <a:latin typeface="Arial" panose="020B0604020202020204" pitchFamily="34" charset="0"/>
                <a:cs typeface="Arial" panose="020B0604020202020204" pitchFamily="34" charset="0"/>
              </a:endParaRPr>
            </a:p>
          </p:txBody>
        </p:sp>
        <p:sp>
          <p:nvSpPr>
            <p:cNvPr id="81" name="テキスト ボックス 80">
              <a:extLst>
                <a:ext uri="{FF2B5EF4-FFF2-40B4-BE49-F238E27FC236}">
                  <a16:creationId xmlns:a16="http://schemas.microsoft.com/office/drawing/2014/main" id="{93419091-20FC-4C3A-B897-F9D5BFD1A8A5}"/>
                </a:ext>
              </a:extLst>
            </p:cNvPr>
            <p:cNvSpPr txBox="1"/>
            <p:nvPr/>
          </p:nvSpPr>
          <p:spPr>
            <a:xfrm>
              <a:off x="2314237" y="3465059"/>
              <a:ext cx="1235853" cy="307777"/>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sensor</a:t>
              </a:r>
              <a:endParaRPr kumimoji="1" lang="ja-JP" altLang="en-US" sz="1400" dirty="0">
                <a:latin typeface="Arial" panose="020B0604020202020204" pitchFamily="34" charset="0"/>
                <a:cs typeface="Arial" panose="020B0604020202020204" pitchFamily="34" charset="0"/>
              </a:endParaRPr>
            </a:p>
          </p:txBody>
        </p:sp>
        <p:sp>
          <p:nvSpPr>
            <p:cNvPr id="82" name="テキスト ボックス 81">
              <a:extLst>
                <a:ext uri="{FF2B5EF4-FFF2-40B4-BE49-F238E27FC236}">
                  <a16:creationId xmlns:a16="http://schemas.microsoft.com/office/drawing/2014/main" id="{29A7623E-3B71-49AB-9C5A-3917D8561491}"/>
                </a:ext>
              </a:extLst>
            </p:cNvPr>
            <p:cNvSpPr txBox="1"/>
            <p:nvPr/>
          </p:nvSpPr>
          <p:spPr>
            <a:xfrm>
              <a:off x="5656418" y="3645642"/>
              <a:ext cx="1235853" cy="307777"/>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imaging</a:t>
              </a:r>
              <a:endParaRPr kumimoji="1" lang="ja-JP" altLang="en-US" sz="1400" dirty="0">
                <a:latin typeface="Arial" panose="020B0604020202020204" pitchFamily="34" charset="0"/>
                <a:cs typeface="Arial" panose="020B0604020202020204" pitchFamily="34" charset="0"/>
              </a:endParaRPr>
            </a:p>
          </p:txBody>
        </p:sp>
        <p:sp>
          <p:nvSpPr>
            <p:cNvPr id="83" name="テキスト ボックス 82">
              <a:extLst>
                <a:ext uri="{FF2B5EF4-FFF2-40B4-BE49-F238E27FC236}">
                  <a16:creationId xmlns:a16="http://schemas.microsoft.com/office/drawing/2014/main" id="{0D4F3B71-B173-4DE3-8023-B54BB4CCF18D}"/>
                </a:ext>
              </a:extLst>
            </p:cNvPr>
            <p:cNvSpPr txBox="1"/>
            <p:nvPr/>
          </p:nvSpPr>
          <p:spPr>
            <a:xfrm rot="2130752">
              <a:off x="1898783" y="2350319"/>
              <a:ext cx="1920560" cy="307777"/>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chromatography</a:t>
              </a:r>
              <a:endParaRPr kumimoji="1" lang="ja-JP" altLang="en-US" sz="1400" dirty="0">
                <a:latin typeface="Arial" panose="020B0604020202020204" pitchFamily="34" charset="0"/>
                <a:cs typeface="Arial" panose="020B0604020202020204" pitchFamily="34" charset="0"/>
              </a:endParaRPr>
            </a:p>
          </p:txBody>
        </p:sp>
        <p:sp>
          <p:nvSpPr>
            <p:cNvPr id="84" name="テキスト ボックス 83">
              <a:extLst>
                <a:ext uri="{FF2B5EF4-FFF2-40B4-BE49-F238E27FC236}">
                  <a16:creationId xmlns:a16="http://schemas.microsoft.com/office/drawing/2014/main" id="{4713EDB8-6F24-4630-A474-D7FE53840B35}"/>
                </a:ext>
              </a:extLst>
            </p:cNvPr>
            <p:cNvSpPr txBox="1"/>
            <p:nvPr/>
          </p:nvSpPr>
          <p:spPr>
            <a:xfrm>
              <a:off x="3823836" y="4746668"/>
              <a:ext cx="1644258" cy="307777"/>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Drug   delivery</a:t>
              </a:r>
              <a:endParaRPr kumimoji="1" lang="ja-JP" altLang="en-US" sz="1400" dirty="0">
                <a:latin typeface="Arial" panose="020B0604020202020204" pitchFamily="34" charset="0"/>
                <a:cs typeface="Arial" panose="020B0604020202020204" pitchFamily="34" charset="0"/>
              </a:endParaRPr>
            </a:p>
          </p:txBody>
        </p:sp>
        <p:sp>
          <p:nvSpPr>
            <p:cNvPr id="90" name="テキスト ボックス 89">
              <a:extLst>
                <a:ext uri="{FF2B5EF4-FFF2-40B4-BE49-F238E27FC236}">
                  <a16:creationId xmlns:a16="http://schemas.microsoft.com/office/drawing/2014/main" id="{6344D394-A0FB-435B-9903-51EC9329F1E4}"/>
                </a:ext>
              </a:extLst>
            </p:cNvPr>
            <p:cNvSpPr txBox="1"/>
            <p:nvPr/>
          </p:nvSpPr>
          <p:spPr>
            <a:xfrm rot="2881461">
              <a:off x="5900515" y="4598700"/>
              <a:ext cx="1235853" cy="307777"/>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target</a:t>
              </a:r>
              <a:endParaRPr kumimoji="1" lang="ja-JP" altLang="en-US" sz="1400" dirty="0">
                <a:latin typeface="Arial" panose="020B0604020202020204" pitchFamily="34" charset="0"/>
                <a:cs typeface="Arial" panose="020B0604020202020204" pitchFamily="34" charset="0"/>
              </a:endParaRPr>
            </a:p>
          </p:txBody>
        </p:sp>
        <p:sp>
          <p:nvSpPr>
            <p:cNvPr id="91" name="テキスト ボックス 90">
              <a:extLst>
                <a:ext uri="{FF2B5EF4-FFF2-40B4-BE49-F238E27FC236}">
                  <a16:creationId xmlns:a16="http://schemas.microsoft.com/office/drawing/2014/main" id="{0C0A2702-6A90-4034-B4A1-D25D18692AC9}"/>
                </a:ext>
              </a:extLst>
            </p:cNvPr>
            <p:cNvSpPr txBox="1"/>
            <p:nvPr/>
          </p:nvSpPr>
          <p:spPr>
            <a:xfrm rot="18830811">
              <a:off x="2312911" y="4305249"/>
              <a:ext cx="1489086" cy="307777"/>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therapeutics</a:t>
              </a:r>
              <a:endParaRPr kumimoji="1" lang="ja-JP" altLang="en-US" sz="1400" dirty="0">
                <a:latin typeface="Arial" panose="020B0604020202020204" pitchFamily="34" charset="0"/>
                <a:cs typeface="Arial" panose="020B0604020202020204" pitchFamily="34" charset="0"/>
              </a:endParaRPr>
            </a:p>
          </p:txBody>
        </p:sp>
        <p:sp>
          <p:nvSpPr>
            <p:cNvPr id="92" name="テキスト ボックス 91">
              <a:extLst>
                <a:ext uri="{FF2B5EF4-FFF2-40B4-BE49-F238E27FC236}">
                  <a16:creationId xmlns:a16="http://schemas.microsoft.com/office/drawing/2014/main" id="{A747DFC0-790A-4365-8E2D-1F9B7C4CF1E4}"/>
                </a:ext>
              </a:extLst>
            </p:cNvPr>
            <p:cNvSpPr txBox="1"/>
            <p:nvPr/>
          </p:nvSpPr>
          <p:spPr>
            <a:xfrm rot="18875720">
              <a:off x="2278068" y="4129649"/>
              <a:ext cx="1235853" cy="307777"/>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In vivo</a:t>
              </a:r>
              <a:endParaRPr kumimoji="1" lang="ja-JP" altLang="en-US" sz="1400" dirty="0">
                <a:latin typeface="Arial" panose="020B0604020202020204" pitchFamily="34" charset="0"/>
                <a:cs typeface="Arial" panose="020B0604020202020204" pitchFamily="34" charset="0"/>
              </a:endParaRPr>
            </a:p>
          </p:txBody>
        </p:sp>
        <p:sp>
          <p:nvSpPr>
            <p:cNvPr id="93" name="テキスト ボックス 92">
              <a:extLst>
                <a:ext uri="{FF2B5EF4-FFF2-40B4-BE49-F238E27FC236}">
                  <a16:creationId xmlns:a16="http://schemas.microsoft.com/office/drawing/2014/main" id="{AF367E72-2F3C-41E1-9FEC-D385796B1489}"/>
                </a:ext>
              </a:extLst>
            </p:cNvPr>
            <p:cNvSpPr txBox="1"/>
            <p:nvPr/>
          </p:nvSpPr>
          <p:spPr>
            <a:xfrm rot="2852972">
              <a:off x="5596857" y="4759328"/>
              <a:ext cx="1235853" cy="307777"/>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capture</a:t>
              </a:r>
              <a:endParaRPr kumimoji="1" lang="ja-JP" altLang="en-US" sz="1400" dirty="0">
                <a:latin typeface="Arial" panose="020B0604020202020204" pitchFamily="34" charset="0"/>
                <a:cs typeface="Arial" panose="020B0604020202020204" pitchFamily="34" charset="0"/>
              </a:endParaRPr>
            </a:p>
          </p:txBody>
        </p:sp>
      </p:grpSp>
      <p:sp>
        <p:nvSpPr>
          <p:cNvPr id="2" name="スライド番号プレースホルダー 3">
            <a:extLst>
              <a:ext uri="{FF2B5EF4-FFF2-40B4-BE49-F238E27FC236}">
                <a16:creationId xmlns:a16="http://schemas.microsoft.com/office/drawing/2014/main" id="{E84C15F0-1A6F-4EAF-A641-061B84117D8D}"/>
              </a:ext>
            </a:extLst>
          </p:cNvPr>
          <p:cNvSpPr>
            <a:spLocks noGrp="1"/>
          </p:cNvSpPr>
          <p:nvPr/>
        </p:nvSpPr>
        <p:spPr>
          <a:xfrm>
            <a:off x="7086600" y="649287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8CAC055F-0CDB-4932-A27F-2B0F8AA8DDF9}" type="slidenum">
              <a:rPr kumimoji="1" lang="ja-JP" altLang="en-US" smtClean="0"/>
              <a:pPr/>
              <a:t>13</a:t>
            </a:fld>
            <a:endParaRPr kumimoji="1" lang="ja-JP" altLang="en-US"/>
          </a:p>
        </p:txBody>
      </p:sp>
      <p:sp>
        <p:nvSpPr>
          <p:cNvPr id="30" name="正方形/長方形 29">
            <a:extLst>
              <a:ext uri="{FF2B5EF4-FFF2-40B4-BE49-F238E27FC236}">
                <a16:creationId xmlns:a16="http://schemas.microsoft.com/office/drawing/2014/main" id="{010302F4-A4A7-42B6-8BB3-A2C10278FE3D}"/>
              </a:ext>
            </a:extLst>
          </p:cNvPr>
          <p:cNvSpPr/>
          <p:nvPr/>
        </p:nvSpPr>
        <p:spPr>
          <a:xfrm>
            <a:off x="0" y="732511"/>
            <a:ext cx="9144000" cy="10696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ED09563A-538E-46E3-9346-1689E62C094C}"/>
              </a:ext>
            </a:extLst>
          </p:cNvPr>
          <p:cNvSpPr txBox="1"/>
          <p:nvPr/>
        </p:nvSpPr>
        <p:spPr>
          <a:xfrm>
            <a:off x="0" y="16650"/>
            <a:ext cx="9144000" cy="646331"/>
          </a:xfrm>
          <a:prstGeom prst="rect">
            <a:avLst/>
          </a:prstGeom>
          <a:noFill/>
        </p:spPr>
        <p:txBody>
          <a:bodyPr wrap="square" rtlCol="0">
            <a:spAutoFit/>
          </a:bodyPr>
          <a:lstStyle/>
          <a:p>
            <a:pPr algn="ctr"/>
            <a:r>
              <a:rPr kumimoji="1" lang="ja-JP" altLang="en-US" sz="3600" dirty="0">
                <a:latin typeface="ＭＳ Ｐゴシック" panose="020B0600070205080204" pitchFamily="50" charset="-128"/>
                <a:ea typeface="ＭＳ Ｐゴシック" panose="020B0600070205080204" pitchFamily="50" charset="-128"/>
              </a:rPr>
              <a:t>核酸アプタマー</a:t>
            </a:r>
          </a:p>
        </p:txBody>
      </p:sp>
      <p:sp>
        <p:nvSpPr>
          <p:cNvPr id="45" name="正方形/長方形 44">
            <a:extLst>
              <a:ext uri="{FF2B5EF4-FFF2-40B4-BE49-F238E27FC236}">
                <a16:creationId xmlns:a16="http://schemas.microsoft.com/office/drawing/2014/main" id="{D8DAD1D4-8E6A-4DE3-8F00-E266FDCD80F4}"/>
              </a:ext>
            </a:extLst>
          </p:cNvPr>
          <p:cNvSpPr/>
          <p:nvPr/>
        </p:nvSpPr>
        <p:spPr>
          <a:xfrm>
            <a:off x="504824" y="5885397"/>
            <a:ext cx="8315325" cy="828675"/>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tx1"/>
                </a:solidFill>
                <a:latin typeface="ＭＳ Ｐゴシック" panose="020B0600070205080204" pitchFamily="50" charset="-128"/>
                <a:ea typeface="ＭＳ Ｐゴシック" panose="020B0600070205080204" pitchFamily="50" charset="-128"/>
              </a:rPr>
              <a:t>有用な分子認識素子として期待</a:t>
            </a:r>
          </a:p>
        </p:txBody>
      </p:sp>
    </p:spTree>
    <p:extLst>
      <p:ext uri="{BB962C8B-B14F-4D97-AF65-F5344CB8AC3E}">
        <p14:creationId xmlns:p14="http://schemas.microsoft.com/office/powerpoint/2010/main" val="4010548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フローチャート: 結合子 47">
            <a:extLst>
              <a:ext uri="{FF2B5EF4-FFF2-40B4-BE49-F238E27FC236}">
                <a16:creationId xmlns:a16="http://schemas.microsoft.com/office/drawing/2014/main" id="{87FD9C98-8DB8-4B51-8925-777BE5C2CC2C}"/>
              </a:ext>
            </a:extLst>
          </p:cNvPr>
          <p:cNvSpPr/>
          <p:nvPr/>
        </p:nvSpPr>
        <p:spPr>
          <a:xfrm>
            <a:off x="485945" y="2564227"/>
            <a:ext cx="2895600" cy="2953157"/>
          </a:xfrm>
          <a:prstGeom prst="flowChartConnector">
            <a:avLst/>
          </a:prstGeom>
          <a:no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3">
            <a:extLst>
              <a:ext uri="{FF2B5EF4-FFF2-40B4-BE49-F238E27FC236}">
                <a16:creationId xmlns:a16="http://schemas.microsoft.com/office/drawing/2014/main" id="{E84C15F0-1A6F-4EAF-A641-061B84117D8D}"/>
              </a:ext>
            </a:extLst>
          </p:cNvPr>
          <p:cNvSpPr>
            <a:spLocks noGrp="1"/>
          </p:cNvSpPr>
          <p:nvPr/>
        </p:nvSpPr>
        <p:spPr>
          <a:xfrm>
            <a:off x="7086600" y="647622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8CAC055F-0CDB-4932-A27F-2B0F8AA8DDF9}" type="slidenum">
              <a:rPr kumimoji="1" lang="ja-JP" altLang="en-US" smtClean="0"/>
              <a:pPr/>
              <a:t>14</a:t>
            </a:fld>
            <a:endParaRPr kumimoji="1" lang="ja-JP" altLang="en-US" dirty="0"/>
          </a:p>
        </p:txBody>
      </p:sp>
      <p:sp>
        <p:nvSpPr>
          <p:cNvPr id="12" name="正方形/長方形 11">
            <a:extLst>
              <a:ext uri="{FF2B5EF4-FFF2-40B4-BE49-F238E27FC236}">
                <a16:creationId xmlns:a16="http://schemas.microsoft.com/office/drawing/2014/main" id="{01B1F7CC-C2B9-4DA0-B5D5-7E06697408A5}"/>
              </a:ext>
            </a:extLst>
          </p:cNvPr>
          <p:cNvSpPr/>
          <p:nvPr/>
        </p:nvSpPr>
        <p:spPr>
          <a:xfrm>
            <a:off x="5461212" y="3683762"/>
            <a:ext cx="710214" cy="4405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30" name="正方形/長方形 29">
            <a:extLst>
              <a:ext uri="{FF2B5EF4-FFF2-40B4-BE49-F238E27FC236}">
                <a16:creationId xmlns:a16="http://schemas.microsoft.com/office/drawing/2014/main" id="{010302F4-A4A7-42B6-8BB3-A2C10278FE3D}"/>
              </a:ext>
            </a:extLst>
          </p:cNvPr>
          <p:cNvSpPr/>
          <p:nvPr/>
        </p:nvSpPr>
        <p:spPr>
          <a:xfrm>
            <a:off x="0" y="732511"/>
            <a:ext cx="9144000" cy="10696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ED09563A-538E-46E3-9346-1689E62C094C}"/>
              </a:ext>
            </a:extLst>
          </p:cNvPr>
          <p:cNvSpPr txBox="1"/>
          <p:nvPr/>
        </p:nvSpPr>
        <p:spPr>
          <a:xfrm>
            <a:off x="0" y="16650"/>
            <a:ext cx="9144000" cy="646331"/>
          </a:xfrm>
          <a:prstGeom prst="rect">
            <a:avLst/>
          </a:prstGeom>
          <a:noFill/>
        </p:spPr>
        <p:txBody>
          <a:bodyPr wrap="square" rtlCol="0">
            <a:spAutoFit/>
          </a:bodyPr>
          <a:lstStyle/>
          <a:p>
            <a:pPr algn="ctr"/>
            <a:r>
              <a:rPr kumimoji="1" lang="ja-JP" altLang="en-US" sz="3600" dirty="0">
                <a:latin typeface="ＭＳ Ｐゴシック" panose="020B0600070205080204" pitchFamily="50" charset="-128"/>
                <a:ea typeface="ＭＳ Ｐゴシック" panose="020B0600070205080204" pitchFamily="50" charset="-128"/>
              </a:rPr>
              <a:t>核酸アプタマーの獲得・評価</a:t>
            </a:r>
          </a:p>
        </p:txBody>
      </p:sp>
      <p:sp>
        <p:nvSpPr>
          <p:cNvPr id="3" name="正方形/長方形 2">
            <a:extLst>
              <a:ext uri="{FF2B5EF4-FFF2-40B4-BE49-F238E27FC236}">
                <a16:creationId xmlns:a16="http://schemas.microsoft.com/office/drawing/2014/main" id="{3DC5535C-BD52-4C44-922A-E0A2F811EB23}"/>
              </a:ext>
            </a:extLst>
          </p:cNvPr>
          <p:cNvSpPr/>
          <p:nvPr/>
        </p:nvSpPr>
        <p:spPr>
          <a:xfrm>
            <a:off x="414337" y="5958287"/>
            <a:ext cx="8315325" cy="828675"/>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ＭＳ Ｐゴシック" panose="020B0600070205080204" pitchFamily="50" charset="-128"/>
                <a:ea typeface="ＭＳ Ｐゴシック" panose="020B0600070205080204" pitchFamily="50" charset="-128"/>
              </a:rPr>
              <a:t>原理上分子量に依存せず核酸アプタマーを</a:t>
            </a:r>
            <a:endParaRPr kumimoji="1" lang="en-US" altLang="ja-JP" sz="2800"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2800" dirty="0">
                <a:solidFill>
                  <a:schemeClr val="tx1"/>
                </a:solidFill>
                <a:latin typeface="ＭＳ Ｐゴシック" panose="020B0600070205080204" pitchFamily="50" charset="-128"/>
                <a:ea typeface="ＭＳ Ｐゴシック" panose="020B0600070205080204" pitchFamily="50" charset="-128"/>
              </a:rPr>
              <a:t>獲得</a:t>
            </a:r>
            <a:r>
              <a:rPr kumimoji="1" lang="en-US" altLang="ja-JP" sz="28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2800" dirty="0">
                <a:solidFill>
                  <a:schemeClr val="tx1"/>
                </a:solidFill>
                <a:latin typeface="ＭＳ Ｐゴシック" panose="020B0600070205080204" pitchFamily="50" charset="-128"/>
                <a:ea typeface="ＭＳ Ｐゴシック" panose="020B0600070205080204" pitchFamily="50" charset="-128"/>
              </a:rPr>
              <a:t>評価することが可能</a:t>
            </a:r>
          </a:p>
        </p:txBody>
      </p:sp>
      <p:pic>
        <p:nvPicPr>
          <p:cNvPr id="8" name="図 7">
            <a:extLst>
              <a:ext uri="{FF2B5EF4-FFF2-40B4-BE49-F238E27FC236}">
                <a16:creationId xmlns:a16="http://schemas.microsoft.com/office/drawing/2014/main" id="{389C6F93-D75F-4F1C-99F2-D5761862E94F}"/>
              </a:ext>
            </a:extLst>
          </p:cNvPr>
          <p:cNvPicPr>
            <a:picLocks noChangeAspect="1"/>
          </p:cNvPicPr>
          <p:nvPr/>
        </p:nvPicPr>
        <p:blipFill>
          <a:blip r:embed="rId3"/>
          <a:stretch>
            <a:fillRect/>
          </a:stretch>
        </p:blipFill>
        <p:spPr>
          <a:xfrm>
            <a:off x="1341002" y="4921148"/>
            <a:ext cx="1352550" cy="790575"/>
          </a:xfrm>
          <a:prstGeom prst="rect">
            <a:avLst/>
          </a:prstGeom>
        </p:spPr>
      </p:pic>
      <p:pic>
        <p:nvPicPr>
          <p:cNvPr id="9" name="図 8">
            <a:extLst>
              <a:ext uri="{FF2B5EF4-FFF2-40B4-BE49-F238E27FC236}">
                <a16:creationId xmlns:a16="http://schemas.microsoft.com/office/drawing/2014/main" id="{886679FE-0896-4BEE-9BE3-1B087C9BAC8D}"/>
              </a:ext>
            </a:extLst>
          </p:cNvPr>
          <p:cNvPicPr>
            <a:picLocks noChangeAspect="1"/>
          </p:cNvPicPr>
          <p:nvPr/>
        </p:nvPicPr>
        <p:blipFill>
          <a:blip r:embed="rId4"/>
          <a:stretch>
            <a:fillRect/>
          </a:stretch>
        </p:blipFill>
        <p:spPr>
          <a:xfrm>
            <a:off x="-16067" y="3295514"/>
            <a:ext cx="1693866" cy="1223980"/>
          </a:xfrm>
          <a:prstGeom prst="rect">
            <a:avLst/>
          </a:prstGeom>
        </p:spPr>
      </p:pic>
      <p:pic>
        <p:nvPicPr>
          <p:cNvPr id="15" name="図 14">
            <a:extLst>
              <a:ext uri="{FF2B5EF4-FFF2-40B4-BE49-F238E27FC236}">
                <a16:creationId xmlns:a16="http://schemas.microsoft.com/office/drawing/2014/main" id="{298B4899-E23A-472F-A557-BC58D383EEFA}"/>
              </a:ext>
            </a:extLst>
          </p:cNvPr>
          <p:cNvPicPr>
            <a:picLocks noChangeAspect="1"/>
          </p:cNvPicPr>
          <p:nvPr/>
        </p:nvPicPr>
        <p:blipFill>
          <a:blip r:embed="rId5"/>
          <a:stretch>
            <a:fillRect/>
          </a:stretch>
        </p:blipFill>
        <p:spPr>
          <a:xfrm>
            <a:off x="3901149" y="3757633"/>
            <a:ext cx="1153326" cy="828676"/>
          </a:xfrm>
          <a:prstGeom prst="rect">
            <a:avLst/>
          </a:prstGeom>
        </p:spPr>
      </p:pic>
      <p:pic>
        <p:nvPicPr>
          <p:cNvPr id="29" name="図 28">
            <a:extLst>
              <a:ext uri="{FF2B5EF4-FFF2-40B4-BE49-F238E27FC236}">
                <a16:creationId xmlns:a16="http://schemas.microsoft.com/office/drawing/2014/main" id="{7679A3FF-DF37-440A-B80B-60CF3CCE7403}"/>
              </a:ext>
            </a:extLst>
          </p:cNvPr>
          <p:cNvPicPr>
            <a:picLocks noChangeAspect="1"/>
          </p:cNvPicPr>
          <p:nvPr/>
        </p:nvPicPr>
        <p:blipFill>
          <a:blip r:embed="rId6"/>
          <a:stretch>
            <a:fillRect/>
          </a:stretch>
        </p:blipFill>
        <p:spPr>
          <a:xfrm>
            <a:off x="4921643" y="3264544"/>
            <a:ext cx="4187707" cy="2395378"/>
          </a:xfrm>
          <a:prstGeom prst="rect">
            <a:avLst/>
          </a:prstGeom>
        </p:spPr>
      </p:pic>
      <p:pic>
        <p:nvPicPr>
          <p:cNvPr id="10" name="図 9">
            <a:extLst>
              <a:ext uri="{FF2B5EF4-FFF2-40B4-BE49-F238E27FC236}">
                <a16:creationId xmlns:a16="http://schemas.microsoft.com/office/drawing/2014/main" id="{37A8B716-7F24-4814-A473-B0C140F6DEA1}"/>
              </a:ext>
            </a:extLst>
          </p:cNvPr>
          <p:cNvPicPr>
            <a:picLocks noChangeAspect="1"/>
          </p:cNvPicPr>
          <p:nvPr/>
        </p:nvPicPr>
        <p:blipFill>
          <a:blip r:embed="rId7"/>
          <a:stretch>
            <a:fillRect/>
          </a:stretch>
        </p:blipFill>
        <p:spPr>
          <a:xfrm>
            <a:off x="2753924" y="3901079"/>
            <a:ext cx="893776" cy="582709"/>
          </a:xfrm>
          <a:prstGeom prst="rect">
            <a:avLst/>
          </a:prstGeom>
        </p:spPr>
      </p:pic>
      <p:grpSp>
        <p:nvGrpSpPr>
          <p:cNvPr id="56" name="グループ化 55">
            <a:extLst>
              <a:ext uri="{FF2B5EF4-FFF2-40B4-BE49-F238E27FC236}">
                <a16:creationId xmlns:a16="http://schemas.microsoft.com/office/drawing/2014/main" id="{9B7852B6-D97E-4AFE-BCA8-B577C7331ABC}"/>
              </a:ext>
            </a:extLst>
          </p:cNvPr>
          <p:cNvGrpSpPr/>
          <p:nvPr/>
        </p:nvGrpSpPr>
        <p:grpSpPr>
          <a:xfrm>
            <a:off x="0" y="1577954"/>
            <a:ext cx="4097519" cy="1868898"/>
            <a:chOff x="358339" y="1346057"/>
            <a:chExt cx="4097519" cy="1868898"/>
          </a:xfrm>
        </p:grpSpPr>
        <p:sp>
          <p:nvSpPr>
            <p:cNvPr id="50" name="テキスト ボックス 49">
              <a:extLst>
                <a:ext uri="{FF2B5EF4-FFF2-40B4-BE49-F238E27FC236}">
                  <a16:creationId xmlns:a16="http://schemas.microsoft.com/office/drawing/2014/main" id="{10C286A0-77E1-48BA-8260-0338D968B8AB}"/>
                </a:ext>
              </a:extLst>
            </p:cNvPr>
            <p:cNvSpPr txBox="1"/>
            <p:nvPr/>
          </p:nvSpPr>
          <p:spPr>
            <a:xfrm>
              <a:off x="2636583" y="2001785"/>
              <a:ext cx="1819275" cy="307777"/>
            </a:xfrm>
            <a:prstGeom prst="rect">
              <a:avLst/>
            </a:prstGeom>
            <a:noFill/>
          </p:spPr>
          <p:txBody>
            <a:bodyPr wrap="square" rtlCol="0">
              <a:spAutoFit/>
            </a:bodyPr>
            <a:lstStyle/>
            <a:p>
              <a:r>
                <a:rPr kumimoji="1" lang="en-US" altLang="ja-JP" sz="1400" dirty="0">
                  <a:latin typeface="ＭＳ Ｐゴシック" panose="020B0600070205080204" pitchFamily="50" charset="-128"/>
                  <a:ea typeface="ＭＳ Ｐゴシック" panose="020B0600070205080204" pitchFamily="50" charset="-128"/>
                </a:rPr>
                <a:t>ssDNA</a:t>
              </a:r>
              <a:r>
                <a:rPr kumimoji="1" lang="ja-JP" altLang="en-US" sz="1400" dirty="0">
                  <a:latin typeface="ＭＳ Ｐゴシック" panose="020B0600070205080204" pitchFamily="50" charset="-128"/>
                  <a:ea typeface="ＭＳ Ｐゴシック" panose="020B0600070205080204" pitchFamily="50" charset="-128"/>
                </a:rPr>
                <a:t>ライブラリー</a:t>
              </a:r>
            </a:p>
          </p:txBody>
        </p:sp>
        <p:grpSp>
          <p:nvGrpSpPr>
            <p:cNvPr id="55" name="グループ化 54">
              <a:extLst>
                <a:ext uri="{FF2B5EF4-FFF2-40B4-BE49-F238E27FC236}">
                  <a16:creationId xmlns:a16="http://schemas.microsoft.com/office/drawing/2014/main" id="{BB6BA157-B578-4517-BE53-A21D341B3BB4}"/>
                </a:ext>
              </a:extLst>
            </p:cNvPr>
            <p:cNvGrpSpPr/>
            <p:nvPr/>
          </p:nvGrpSpPr>
          <p:grpSpPr>
            <a:xfrm>
              <a:off x="358339" y="1346057"/>
              <a:ext cx="3487528" cy="1868898"/>
              <a:chOff x="342710" y="1342789"/>
              <a:chExt cx="3487528" cy="1868898"/>
            </a:xfrm>
          </p:grpSpPr>
          <p:pic>
            <p:nvPicPr>
              <p:cNvPr id="11" name="図 10">
                <a:extLst>
                  <a:ext uri="{FF2B5EF4-FFF2-40B4-BE49-F238E27FC236}">
                    <a16:creationId xmlns:a16="http://schemas.microsoft.com/office/drawing/2014/main" id="{DB6B11D4-C006-49B9-8559-BCD27583590A}"/>
                  </a:ext>
                </a:extLst>
              </p:cNvPr>
              <p:cNvPicPr>
                <a:picLocks noChangeAspect="1"/>
              </p:cNvPicPr>
              <p:nvPr/>
            </p:nvPicPr>
            <p:blipFill>
              <a:blip r:embed="rId8"/>
              <a:stretch>
                <a:fillRect/>
              </a:stretch>
            </p:blipFill>
            <p:spPr>
              <a:xfrm>
                <a:off x="677329" y="1471986"/>
                <a:ext cx="1106588" cy="658113"/>
              </a:xfrm>
              <a:prstGeom prst="rect">
                <a:avLst/>
              </a:prstGeom>
            </p:spPr>
          </p:pic>
          <p:pic>
            <p:nvPicPr>
              <p:cNvPr id="13" name="図 12">
                <a:extLst>
                  <a:ext uri="{FF2B5EF4-FFF2-40B4-BE49-F238E27FC236}">
                    <a16:creationId xmlns:a16="http://schemas.microsoft.com/office/drawing/2014/main" id="{A95620D9-B026-4B3E-8376-3ABD11CF1844}"/>
                  </a:ext>
                </a:extLst>
              </p:cNvPr>
              <p:cNvPicPr>
                <a:picLocks noChangeAspect="1"/>
              </p:cNvPicPr>
              <p:nvPr/>
            </p:nvPicPr>
            <p:blipFill>
              <a:blip r:embed="rId9"/>
              <a:stretch>
                <a:fillRect/>
              </a:stretch>
            </p:blipFill>
            <p:spPr>
              <a:xfrm>
                <a:off x="2676911" y="1342789"/>
                <a:ext cx="1153327" cy="685852"/>
              </a:xfrm>
              <a:prstGeom prst="rect">
                <a:avLst/>
              </a:prstGeom>
            </p:spPr>
          </p:pic>
          <p:pic>
            <p:nvPicPr>
              <p:cNvPr id="14" name="図 13">
                <a:extLst>
                  <a:ext uri="{FF2B5EF4-FFF2-40B4-BE49-F238E27FC236}">
                    <a16:creationId xmlns:a16="http://schemas.microsoft.com/office/drawing/2014/main" id="{168BD9DC-33B9-4753-9CDC-712D4DE2949C}"/>
                  </a:ext>
                </a:extLst>
              </p:cNvPr>
              <p:cNvPicPr>
                <a:picLocks noChangeAspect="1"/>
              </p:cNvPicPr>
              <p:nvPr/>
            </p:nvPicPr>
            <p:blipFill>
              <a:blip r:embed="rId10"/>
              <a:stretch>
                <a:fillRect/>
              </a:stretch>
            </p:blipFill>
            <p:spPr>
              <a:xfrm>
                <a:off x="1633231" y="2279974"/>
                <a:ext cx="1352550" cy="676601"/>
              </a:xfrm>
              <a:prstGeom prst="rect">
                <a:avLst/>
              </a:prstGeom>
            </p:spPr>
          </p:pic>
          <p:pic>
            <p:nvPicPr>
              <p:cNvPr id="16" name="図 15">
                <a:extLst>
                  <a:ext uri="{FF2B5EF4-FFF2-40B4-BE49-F238E27FC236}">
                    <a16:creationId xmlns:a16="http://schemas.microsoft.com/office/drawing/2014/main" id="{85530218-BDD4-4B6A-BA60-615DB029B28F}"/>
                  </a:ext>
                </a:extLst>
              </p:cNvPr>
              <p:cNvPicPr>
                <a:picLocks noChangeAspect="1"/>
              </p:cNvPicPr>
              <p:nvPr/>
            </p:nvPicPr>
            <p:blipFill>
              <a:blip r:embed="rId11"/>
              <a:stretch>
                <a:fillRect/>
              </a:stretch>
            </p:blipFill>
            <p:spPr>
              <a:xfrm>
                <a:off x="2013401" y="1980225"/>
                <a:ext cx="579303" cy="311770"/>
              </a:xfrm>
              <a:prstGeom prst="rect">
                <a:avLst/>
              </a:prstGeom>
            </p:spPr>
          </p:pic>
          <p:sp>
            <p:nvSpPr>
              <p:cNvPr id="49" name="テキスト ボックス 48">
                <a:extLst>
                  <a:ext uri="{FF2B5EF4-FFF2-40B4-BE49-F238E27FC236}">
                    <a16:creationId xmlns:a16="http://schemas.microsoft.com/office/drawing/2014/main" id="{EAFA92D7-5249-49D6-AF7D-16119604AB4E}"/>
                  </a:ext>
                </a:extLst>
              </p:cNvPr>
              <p:cNvSpPr txBox="1"/>
              <p:nvPr/>
            </p:nvSpPr>
            <p:spPr>
              <a:xfrm>
                <a:off x="342710" y="2058810"/>
                <a:ext cx="1819275" cy="523220"/>
              </a:xfrm>
              <a:prstGeom prst="rect">
                <a:avLst/>
              </a:prstGeom>
              <a:noFill/>
            </p:spPr>
            <p:txBody>
              <a:bodyPr wrap="square" rtlCol="0">
                <a:spAutoFit/>
              </a:bodyPr>
              <a:lstStyle/>
              <a:p>
                <a:pPr algn="ctr"/>
                <a:r>
                  <a:rPr kumimoji="1" lang="ja-JP" altLang="en-US" sz="1400" dirty="0">
                    <a:latin typeface="ＭＳ Ｐゴシック" panose="020B0600070205080204" pitchFamily="50" charset="-128"/>
                    <a:ea typeface="ＭＳ Ｐゴシック" panose="020B0600070205080204" pitchFamily="50" charset="-128"/>
                  </a:rPr>
                  <a:t>メトトレキサート</a:t>
                </a:r>
                <a:endParaRPr kumimoji="1" lang="en-US" altLang="ja-JP" sz="1400" dirty="0">
                  <a:latin typeface="ＭＳ Ｐゴシック" panose="020B0600070205080204" pitchFamily="50" charset="-128"/>
                  <a:ea typeface="ＭＳ Ｐゴシック" panose="020B0600070205080204" pitchFamily="50" charset="-128"/>
                </a:endParaRPr>
              </a:p>
              <a:p>
                <a:pPr algn="ctr"/>
                <a:r>
                  <a:rPr kumimoji="1" lang="ja-JP" altLang="en-US" sz="1400" dirty="0">
                    <a:latin typeface="ＭＳ Ｐゴシック" panose="020B0600070205080204" pitchFamily="50" charset="-128"/>
                    <a:ea typeface="ＭＳ Ｐゴシック" panose="020B0600070205080204" pitchFamily="50" charset="-128"/>
                  </a:rPr>
                  <a:t>固定化粒子</a:t>
                </a:r>
              </a:p>
            </p:txBody>
          </p:sp>
          <p:sp>
            <p:nvSpPr>
              <p:cNvPr id="51" name="テキスト ボックス 50">
                <a:extLst>
                  <a:ext uri="{FF2B5EF4-FFF2-40B4-BE49-F238E27FC236}">
                    <a16:creationId xmlns:a16="http://schemas.microsoft.com/office/drawing/2014/main" id="{01F93357-7B8F-47CE-B9A7-87649BAFDB31}"/>
                  </a:ext>
                </a:extLst>
              </p:cNvPr>
              <p:cNvSpPr txBox="1"/>
              <p:nvPr/>
            </p:nvSpPr>
            <p:spPr>
              <a:xfrm>
                <a:off x="1858258" y="2903910"/>
                <a:ext cx="1819275" cy="307777"/>
              </a:xfrm>
              <a:prstGeom prst="rect">
                <a:avLst/>
              </a:prstGeom>
              <a:noFill/>
            </p:spPr>
            <p:txBody>
              <a:bodyPr wrap="square" rtlCol="0">
                <a:spAutoFit/>
              </a:bodyPr>
              <a:lstStyle/>
              <a:p>
                <a:r>
                  <a:rPr kumimoji="1" lang="ja-JP" altLang="en-US" sz="1400" dirty="0">
                    <a:latin typeface="ＭＳ Ｐゴシック" panose="020B0600070205080204" pitchFamily="50" charset="-128"/>
                    <a:ea typeface="ＭＳ Ｐゴシック" panose="020B0600070205080204" pitchFamily="50" charset="-128"/>
                  </a:rPr>
                  <a:t>（</a:t>
                </a:r>
                <a:r>
                  <a:rPr kumimoji="1" lang="en-US" altLang="ja-JP" sz="1400" dirty="0">
                    <a:latin typeface="ＭＳ Ｐゴシック" panose="020B0600070205080204" pitchFamily="50" charset="-128"/>
                    <a:ea typeface="ＭＳ Ｐゴシック" panose="020B0600070205080204" pitchFamily="50" charset="-128"/>
                  </a:rPr>
                  <a:t>1</a:t>
                </a:r>
                <a:r>
                  <a:rPr kumimoji="1" lang="ja-JP" altLang="en-US" sz="1400" dirty="0">
                    <a:latin typeface="ＭＳ Ｐゴシック" panose="020B0600070205080204" pitchFamily="50" charset="-128"/>
                    <a:ea typeface="ＭＳ Ｐゴシック" panose="020B0600070205080204" pitchFamily="50" charset="-128"/>
                  </a:rPr>
                  <a:t>）混合</a:t>
                </a:r>
              </a:p>
            </p:txBody>
          </p:sp>
        </p:grpSp>
      </p:grpSp>
      <p:sp>
        <p:nvSpPr>
          <p:cNvPr id="52" name="テキスト ボックス 51">
            <a:extLst>
              <a:ext uri="{FF2B5EF4-FFF2-40B4-BE49-F238E27FC236}">
                <a16:creationId xmlns:a16="http://schemas.microsoft.com/office/drawing/2014/main" id="{73A546A2-1DA0-49A0-A4A5-C9A764C9600B}"/>
              </a:ext>
            </a:extLst>
          </p:cNvPr>
          <p:cNvSpPr txBox="1"/>
          <p:nvPr/>
        </p:nvSpPr>
        <p:spPr>
          <a:xfrm>
            <a:off x="2714036" y="4480129"/>
            <a:ext cx="1353454" cy="307777"/>
          </a:xfrm>
          <a:prstGeom prst="rect">
            <a:avLst/>
          </a:prstGeom>
          <a:solidFill>
            <a:schemeClr val="bg1"/>
          </a:solidFill>
        </p:spPr>
        <p:txBody>
          <a:bodyPr wrap="square" rtlCol="0">
            <a:spAutoFit/>
          </a:bodyPr>
          <a:lstStyle/>
          <a:p>
            <a:r>
              <a:rPr kumimoji="1" lang="ja-JP" altLang="en-US" sz="1400" dirty="0">
                <a:latin typeface="ＭＳ Ｐゴシック" panose="020B0600070205080204" pitchFamily="50" charset="-128"/>
                <a:ea typeface="ＭＳ Ｐゴシック" panose="020B0600070205080204" pitchFamily="50" charset="-128"/>
              </a:rPr>
              <a:t>（</a:t>
            </a:r>
            <a:r>
              <a:rPr kumimoji="1" lang="en-US" altLang="ja-JP" sz="1400" dirty="0">
                <a:latin typeface="ＭＳ Ｐゴシック" panose="020B0600070205080204" pitchFamily="50" charset="-128"/>
                <a:ea typeface="ＭＳ Ｐゴシック" panose="020B0600070205080204" pitchFamily="50" charset="-128"/>
              </a:rPr>
              <a:t>4</a:t>
            </a:r>
            <a:r>
              <a:rPr kumimoji="1" lang="ja-JP" altLang="en-US" sz="1400" dirty="0">
                <a:latin typeface="ＭＳ Ｐゴシック" panose="020B0600070205080204" pitchFamily="50" charset="-128"/>
                <a:ea typeface="ＭＳ Ｐゴシック" panose="020B0600070205080204" pitchFamily="50" charset="-128"/>
              </a:rPr>
              <a:t>）一本鎖化</a:t>
            </a:r>
          </a:p>
        </p:txBody>
      </p:sp>
      <p:sp>
        <p:nvSpPr>
          <p:cNvPr id="53" name="テキスト ボックス 52">
            <a:extLst>
              <a:ext uri="{FF2B5EF4-FFF2-40B4-BE49-F238E27FC236}">
                <a16:creationId xmlns:a16="http://schemas.microsoft.com/office/drawing/2014/main" id="{137F9CB1-32E2-4B4E-9525-1144260D3EA1}"/>
              </a:ext>
            </a:extLst>
          </p:cNvPr>
          <p:cNvSpPr txBox="1"/>
          <p:nvPr/>
        </p:nvSpPr>
        <p:spPr>
          <a:xfrm>
            <a:off x="1441207" y="5643194"/>
            <a:ext cx="1819275" cy="307777"/>
          </a:xfrm>
          <a:prstGeom prst="rect">
            <a:avLst/>
          </a:prstGeom>
          <a:noFill/>
        </p:spPr>
        <p:txBody>
          <a:bodyPr wrap="square" rtlCol="0">
            <a:spAutoFit/>
          </a:bodyPr>
          <a:lstStyle/>
          <a:p>
            <a:r>
              <a:rPr kumimoji="1" lang="ja-JP" altLang="en-US" sz="1400" dirty="0">
                <a:latin typeface="ＭＳ Ｐゴシック" panose="020B0600070205080204" pitchFamily="50" charset="-128"/>
                <a:ea typeface="ＭＳ Ｐゴシック" panose="020B0600070205080204" pitchFamily="50" charset="-128"/>
              </a:rPr>
              <a:t>（</a:t>
            </a:r>
            <a:r>
              <a:rPr kumimoji="1" lang="en-US" altLang="ja-JP" sz="1400" dirty="0">
                <a:latin typeface="ＭＳ Ｐゴシック" panose="020B0600070205080204" pitchFamily="50" charset="-128"/>
                <a:ea typeface="ＭＳ Ｐゴシック" panose="020B0600070205080204" pitchFamily="50" charset="-128"/>
              </a:rPr>
              <a:t>3</a:t>
            </a:r>
            <a:r>
              <a:rPr kumimoji="1" lang="ja-JP" altLang="en-US" sz="1400" dirty="0">
                <a:latin typeface="ＭＳ Ｐゴシック" panose="020B0600070205080204" pitchFamily="50" charset="-128"/>
                <a:ea typeface="ＭＳ Ｐゴシック" panose="020B0600070205080204" pitchFamily="50" charset="-128"/>
              </a:rPr>
              <a:t>）</a:t>
            </a:r>
            <a:r>
              <a:rPr kumimoji="1" lang="en-US" altLang="ja-JP" sz="1400" dirty="0">
                <a:latin typeface="ＭＳ Ｐゴシック" panose="020B0600070205080204" pitchFamily="50" charset="-128"/>
                <a:ea typeface="ＭＳ Ｐゴシック" panose="020B0600070205080204" pitchFamily="50" charset="-128"/>
              </a:rPr>
              <a:t>PCR</a:t>
            </a:r>
            <a:endParaRPr kumimoji="1" lang="ja-JP" altLang="en-US" sz="1400" dirty="0">
              <a:latin typeface="ＭＳ Ｐゴシック" panose="020B0600070205080204" pitchFamily="50" charset="-128"/>
              <a:ea typeface="ＭＳ Ｐゴシック" panose="020B0600070205080204" pitchFamily="50" charset="-128"/>
            </a:endParaRPr>
          </a:p>
        </p:txBody>
      </p:sp>
      <p:sp>
        <p:nvSpPr>
          <p:cNvPr id="54" name="テキスト ボックス 53">
            <a:extLst>
              <a:ext uri="{FF2B5EF4-FFF2-40B4-BE49-F238E27FC236}">
                <a16:creationId xmlns:a16="http://schemas.microsoft.com/office/drawing/2014/main" id="{693170C3-AD99-4DCA-BB65-BE6AB06A0DD0}"/>
              </a:ext>
            </a:extLst>
          </p:cNvPr>
          <p:cNvSpPr txBox="1"/>
          <p:nvPr/>
        </p:nvSpPr>
        <p:spPr>
          <a:xfrm>
            <a:off x="-101472" y="4562470"/>
            <a:ext cx="2379716" cy="430887"/>
          </a:xfrm>
          <a:prstGeom prst="rect">
            <a:avLst/>
          </a:prstGeom>
          <a:solidFill>
            <a:schemeClr val="bg1"/>
          </a:solidFill>
        </p:spPr>
        <p:txBody>
          <a:bodyPr wrap="square" rtlCol="0">
            <a:spAutoFit/>
          </a:bodyPr>
          <a:lstStyle/>
          <a:p>
            <a:pPr algn="ctr"/>
            <a:r>
              <a:rPr kumimoji="1" lang="ja-JP" altLang="en-US" sz="1100" dirty="0">
                <a:latin typeface="ＭＳ Ｐゴシック" panose="020B0600070205080204" pitchFamily="50" charset="-128"/>
                <a:ea typeface="ＭＳ Ｐゴシック" panose="020B0600070205080204" pitchFamily="50" charset="-128"/>
              </a:rPr>
              <a:t>（</a:t>
            </a:r>
            <a:r>
              <a:rPr kumimoji="1" lang="en-US" altLang="ja-JP" sz="1100" dirty="0">
                <a:latin typeface="ＭＳ Ｐゴシック" panose="020B0600070205080204" pitchFamily="50" charset="-128"/>
                <a:ea typeface="ＭＳ Ｐゴシック" panose="020B0600070205080204" pitchFamily="50" charset="-128"/>
              </a:rPr>
              <a:t>2</a:t>
            </a:r>
            <a:r>
              <a:rPr kumimoji="1" lang="ja-JP" altLang="en-US" sz="1100" dirty="0">
                <a:latin typeface="ＭＳ Ｐゴシック" panose="020B0600070205080204" pitchFamily="50" charset="-128"/>
                <a:ea typeface="ＭＳ Ｐゴシック" panose="020B0600070205080204" pitchFamily="50" charset="-128"/>
              </a:rPr>
              <a:t>）マイクロ粒子支援型キャピラリー</a:t>
            </a:r>
            <a:endParaRPr kumimoji="1" lang="en-US" altLang="ja-JP" sz="1100" dirty="0">
              <a:latin typeface="ＭＳ Ｐゴシック" panose="020B0600070205080204" pitchFamily="50" charset="-128"/>
              <a:ea typeface="ＭＳ Ｐゴシック" panose="020B0600070205080204" pitchFamily="50" charset="-128"/>
            </a:endParaRPr>
          </a:p>
          <a:p>
            <a:pPr algn="ctr"/>
            <a:r>
              <a:rPr kumimoji="1" lang="ja-JP" altLang="en-US" sz="1100" dirty="0">
                <a:latin typeface="ＭＳ Ｐゴシック" panose="020B0600070205080204" pitchFamily="50" charset="-128"/>
                <a:ea typeface="ＭＳ Ｐゴシック" panose="020B0600070205080204" pitchFamily="50" charset="-128"/>
              </a:rPr>
              <a:t>電気泳動による分離</a:t>
            </a:r>
          </a:p>
        </p:txBody>
      </p:sp>
      <p:sp>
        <p:nvSpPr>
          <p:cNvPr id="57" name="テキスト ボックス 56">
            <a:extLst>
              <a:ext uri="{FF2B5EF4-FFF2-40B4-BE49-F238E27FC236}">
                <a16:creationId xmlns:a16="http://schemas.microsoft.com/office/drawing/2014/main" id="{DFC5307A-3927-4B6B-A5A9-F3B3170E978C}"/>
              </a:ext>
            </a:extLst>
          </p:cNvPr>
          <p:cNvSpPr txBox="1"/>
          <p:nvPr/>
        </p:nvSpPr>
        <p:spPr>
          <a:xfrm>
            <a:off x="4007451" y="4562470"/>
            <a:ext cx="1819275" cy="307777"/>
          </a:xfrm>
          <a:prstGeom prst="rect">
            <a:avLst/>
          </a:prstGeom>
          <a:noFill/>
        </p:spPr>
        <p:txBody>
          <a:bodyPr wrap="square" rtlCol="0">
            <a:spAutoFit/>
          </a:bodyPr>
          <a:lstStyle/>
          <a:p>
            <a:r>
              <a:rPr kumimoji="1" lang="ja-JP" altLang="en-US" sz="1400" dirty="0">
                <a:latin typeface="ＭＳ Ｐゴシック" panose="020B0600070205080204" pitchFamily="50" charset="-128"/>
                <a:ea typeface="ＭＳ Ｐゴシック" panose="020B0600070205080204" pitchFamily="50" charset="-128"/>
              </a:rPr>
              <a:t>配列解析</a:t>
            </a:r>
          </a:p>
        </p:txBody>
      </p:sp>
      <p:sp>
        <p:nvSpPr>
          <p:cNvPr id="58" name="テキスト ボックス 57">
            <a:extLst>
              <a:ext uri="{FF2B5EF4-FFF2-40B4-BE49-F238E27FC236}">
                <a16:creationId xmlns:a16="http://schemas.microsoft.com/office/drawing/2014/main" id="{4CE03BA4-95AF-41CC-AC96-EC7D6E915957}"/>
              </a:ext>
            </a:extLst>
          </p:cNvPr>
          <p:cNvSpPr txBox="1"/>
          <p:nvPr/>
        </p:nvSpPr>
        <p:spPr>
          <a:xfrm>
            <a:off x="1657474" y="4076386"/>
            <a:ext cx="1353454" cy="307777"/>
          </a:xfrm>
          <a:prstGeom prst="rect">
            <a:avLst/>
          </a:prstGeom>
          <a:solidFill>
            <a:schemeClr val="bg1"/>
          </a:solidFill>
        </p:spPr>
        <p:txBody>
          <a:bodyPr wrap="square" rtlCol="0">
            <a:spAutoFit/>
          </a:bodyPr>
          <a:lstStyle/>
          <a:p>
            <a:r>
              <a:rPr kumimoji="1" lang="ja-JP" altLang="en-US" sz="1400" dirty="0">
                <a:latin typeface="ＭＳ Ｐゴシック" panose="020B0600070205080204" pitchFamily="50" charset="-128"/>
                <a:ea typeface="ＭＳ Ｐゴシック" panose="020B0600070205080204" pitchFamily="50" charset="-128"/>
              </a:rPr>
              <a:t>～</a:t>
            </a:r>
            <a:r>
              <a:rPr kumimoji="1" lang="en-US" altLang="ja-JP" sz="1400" dirty="0">
                <a:latin typeface="ＭＳ Ｐゴシック" panose="020B0600070205080204" pitchFamily="50" charset="-128"/>
                <a:ea typeface="ＭＳ Ｐゴシック" panose="020B0600070205080204" pitchFamily="50" charset="-128"/>
              </a:rPr>
              <a:t>4rounds</a:t>
            </a:r>
            <a:endParaRPr kumimoji="1" lang="ja-JP" altLang="en-US" sz="1400" dirty="0">
              <a:latin typeface="ＭＳ Ｐゴシック" panose="020B0600070205080204" pitchFamily="50" charset="-128"/>
              <a:ea typeface="ＭＳ Ｐゴシック" panose="020B0600070205080204" pitchFamily="50" charset="-128"/>
            </a:endParaRPr>
          </a:p>
        </p:txBody>
      </p:sp>
      <p:cxnSp>
        <p:nvCxnSpPr>
          <p:cNvPr id="60" name="直線矢印コネクタ 59">
            <a:extLst>
              <a:ext uri="{FF2B5EF4-FFF2-40B4-BE49-F238E27FC236}">
                <a16:creationId xmlns:a16="http://schemas.microsoft.com/office/drawing/2014/main" id="{7D540017-C32C-4BA3-8D1F-70E7FD28A440}"/>
              </a:ext>
            </a:extLst>
          </p:cNvPr>
          <p:cNvCxnSpPr/>
          <p:nvPr/>
        </p:nvCxnSpPr>
        <p:spPr>
          <a:xfrm>
            <a:off x="3661480" y="4138763"/>
            <a:ext cx="34597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1" name="直線矢印コネクタ 60">
            <a:extLst>
              <a:ext uri="{FF2B5EF4-FFF2-40B4-BE49-F238E27FC236}">
                <a16:creationId xmlns:a16="http://schemas.microsoft.com/office/drawing/2014/main" id="{9285625A-443C-4686-8F0F-B5C47A059DC8}"/>
              </a:ext>
            </a:extLst>
          </p:cNvPr>
          <p:cNvCxnSpPr/>
          <p:nvPr/>
        </p:nvCxnSpPr>
        <p:spPr>
          <a:xfrm>
            <a:off x="5115241" y="4249690"/>
            <a:ext cx="34597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2" name="テキスト ボックス 61">
            <a:extLst>
              <a:ext uri="{FF2B5EF4-FFF2-40B4-BE49-F238E27FC236}">
                <a16:creationId xmlns:a16="http://schemas.microsoft.com/office/drawing/2014/main" id="{EBB250F4-B1D9-464C-A860-54F78AA64BF9}"/>
              </a:ext>
            </a:extLst>
          </p:cNvPr>
          <p:cNvSpPr txBox="1"/>
          <p:nvPr/>
        </p:nvSpPr>
        <p:spPr>
          <a:xfrm>
            <a:off x="6678349" y="5583620"/>
            <a:ext cx="2701148" cy="307777"/>
          </a:xfrm>
          <a:prstGeom prst="rect">
            <a:avLst/>
          </a:prstGeom>
          <a:noFill/>
        </p:spPr>
        <p:txBody>
          <a:bodyPr wrap="square" rtlCol="0">
            <a:spAutoFit/>
          </a:bodyPr>
          <a:lstStyle/>
          <a:p>
            <a:r>
              <a:rPr kumimoji="1" lang="ja-JP" altLang="en-US" sz="1400" dirty="0">
                <a:latin typeface="ＭＳ Ｐゴシック" panose="020B0600070205080204" pitchFamily="50" charset="-128"/>
                <a:ea typeface="ＭＳ Ｐゴシック" panose="020B0600070205080204" pitchFamily="50" charset="-128"/>
                <a:cs typeface="Arial" panose="020B0604020202020204" pitchFamily="34" charset="0"/>
              </a:rPr>
              <a:t>結合能測定</a:t>
            </a:r>
          </a:p>
        </p:txBody>
      </p:sp>
      <p:pic>
        <p:nvPicPr>
          <p:cNvPr id="63" name="図 62">
            <a:extLst>
              <a:ext uri="{FF2B5EF4-FFF2-40B4-BE49-F238E27FC236}">
                <a16:creationId xmlns:a16="http://schemas.microsoft.com/office/drawing/2014/main" id="{C22C8A42-7D5D-4254-AC40-74927CD0ADB2}"/>
              </a:ext>
            </a:extLst>
          </p:cNvPr>
          <p:cNvPicPr>
            <a:picLocks noChangeAspect="1"/>
          </p:cNvPicPr>
          <p:nvPr/>
        </p:nvPicPr>
        <p:blipFill>
          <a:blip r:embed="rId12"/>
          <a:stretch>
            <a:fillRect/>
          </a:stretch>
        </p:blipFill>
        <p:spPr>
          <a:xfrm>
            <a:off x="627346" y="973762"/>
            <a:ext cx="2086690" cy="685853"/>
          </a:xfrm>
          <a:prstGeom prst="rect">
            <a:avLst/>
          </a:prstGeom>
        </p:spPr>
      </p:pic>
      <p:cxnSp>
        <p:nvCxnSpPr>
          <p:cNvPr id="65" name="直線矢印コネクタ 64">
            <a:extLst>
              <a:ext uri="{FF2B5EF4-FFF2-40B4-BE49-F238E27FC236}">
                <a16:creationId xmlns:a16="http://schemas.microsoft.com/office/drawing/2014/main" id="{49BD6734-2F42-4075-9F96-CF65CC794CCE}"/>
              </a:ext>
            </a:extLst>
          </p:cNvPr>
          <p:cNvCxnSpPr/>
          <p:nvPr/>
        </p:nvCxnSpPr>
        <p:spPr>
          <a:xfrm flipH="1">
            <a:off x="1161032" y="1710741"/>
            <a:ext cx="225027" cy="2137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6" name="テキスト ボックス 65">
            <a:extLst>
              <a:ext uri="{FF2B5EF4-FFF2-40B4-BE49-F238E27FC236}">
                <a16:creationId xmlns:a16="http://schemas.microsoft.com/office/drawing/2014/main" id="{55B5F9C9-BF55-4BE4-86CD-E7B425D4E44D}"/>
              </a:ext>
            </a:extLst>
          </p:cNvPr>
          <p:cNvSpPr txBox="1"/>
          <p:nvPr/>
        </p:nvSpPr>
        <p:spPr>
          <a:xfrm>
            <a:off x="5591915" y="949444"/>
            <a:ext cx="3517435" cy="338554"/>
          </a:xfrm>
          <a:prstGeom prst="rect">
            <a:avLst/>
          </a:prstGeom>
          <a:noFill/>
        </p:spPr>
        <p:txBody>
          <a:bodyPr wrap="square" rtlCol="0">
            <a:spAutoFit/>
          </a:bodyPr>
          <a:lstStyle/>
          <a:p>
            <a:r>
              <a:rPr kumimoji="1" lang="ja-JP" altLang="en-US" sz="1600" dirty="0">
                <a:latin typeface="ＭＳ Ｐゴシック" panose="020B0600070205080204" pitchFamily="50" charset="-128"/>
                <a:ea typeface="ＭＳ Ｐゴシック" panose="020B0600070205080204" pitchFamily="50" charset="-128"/>
              </a:rPr>
              <a:t>等温滴定型カロリメトリー </a:t>
            </a:r>
            <a:r>
              <a:rPr kumimoji="1" lang="en-US" altLang="ja-JP" sz="1600" dirty="0">
                <a:latin typeface="Arial" panose="020B0604020202020204" pitchFamily="34" charset="0"/>
                <a:cs typeface="Arial" panose="020B0604020202020204" pitchFamily="34" charset="0"/>
              </a:rPr>
              <a:t>(ITC</a:t>
            </a:r>
            <a:r>
              <a:rPr kumimoji="1" lang="en-US" altLang="ja-JP" sz="1600" dirty="0"/>
              <a:t>)</a:t>
            </a:r>
            <a:endParaRPr kumimoji="1" lang="ja-JP" altLang="en-US" sz="1600" dirty="0"/>
          </a:p>
        </p:txBody>
      </p:sp>
      <p:pic>
        <p:nvPicPr>
          <p:cNvPr id="26" name="図 25">
            <a:extLst>
              <a:ext uri="{FF2B5EF4-FFF2-40B4-BE49-F238E27FC236}">
                <a16:creationId xmlns:a16="http://schemas.microsoft.com/office/drawing/2014/main" id="{A3515689-E857-43E2-8AA4-B8F0924FB29E}"/>
              </a:ext>
            </a:extLst>
          </p:cNvPr>
          <p:cNvPicPr/>
          <p:nvPr/>
        </p:nvPicPr>
        <p:blipFill>
          <a:blip r:embed="rId13">
            <a:extLst>
              <a:ext uri="{28A0092B-C50C-407E-A947-70E740481C1C}">
                <a14:useLocalDpi xmlns:a14="http://schemas.microsoft.com/office/drawing/2010/main" val="0"/>
              </a:ext>
            </a:extLst>
          </a:blip>
          <a:srcRect/>
          <a:stretch>
            <a:fillRect/>
          </a:stretch>
        </p:blipFill>
        <p:spPr bwMode="auto">
          <a:xfrm>
            <a:off x="5081669" y="1240505"/>
            <a:ext cx="3912951" cy="2108915"/>
          </a:xfrm>
          <a:prstGeom prst="rect">
            <a:avLst/>
          </a:prstGeom>
          <a:noFill/>
          <a:ln>
            <a:noFill/>
          </a:ln>
        </p:spPr>
      </p:pic>
    </p:spTree>
    <p:extLst>
      <p:ext uri="{BB962C8B-B14F-4D97-AF65-F5344CB8AC3E}">
        <p14:creationId xmlns:p14="http://schemas.microsoft.com/office/powerpoint/2010/main" val="3407186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F57DDF3-06ED-4724-A109-555CBCD5BF42}"/>
              </a:ext>
            </a:extLst>
          </p:cNvPr>
          <p:cNvPicPr>
            <a:picLocks noChangeAspect="1"/>
          </p:cNvPicPr>
          <p:nvPr/>
        </p:nvPicPr>
        <p:blipFill>
          <a:blip r:embed="rId3"/>
          <a:stretch>
            <a:fillRect/>
          </a:stretch>
        </p:blipFill>
        <p:spPr>
          <a:xfrm>
            <a:off x="1475777" y="4629853"/>
            <a:ext cx="1635963" cy="743493"/>
          </a:xfrm>
          <a:prstGeom prst="rect">
            <a:avLst/>
          </a:prstGeom>
        </p:spPr>
      </p:pic>
      <p:grpSp>
        <p:nvGrpSpPr>
          <p:cNvPr id="94" name="グループ化 93">
            <a:extLst>
              <a:ext uri="{FF2B5EF4-FFF2-40B4-BE49-F238E27FC236}">
                <a16:creationId xmlns:a16="http://schemas.microsoft.com/office/drawing/2014/main" id="{3213384B-6139-4BEE-B742-CABB5D2F36D4}"/>
              </a:ext>
            </a:extLst>
          </p:cNvPr>
          <p:cNvGrpSpPr/>
          <p:nvPr/>
        </p:nvGrpSpPr>
        <p:grpSpPr>
          <a:xfrm>
            <a:off x="2712720" y="891311"/>
            <a:ext cx="6712812" cy="4976396"/>
            <a:chOff x="357456" y="876528"/>
            <a:chExt cx="8209912" cy="5151567"/>
          </a:xfrm>
        </p:grpSpPr>
        <p:sp>
          <p:nvSpPr>
            <p:cNvPr id="12" name="正方形/長方形 11">
              <a:extLst>
                <a:ext uri="{FF2B5EF4-FFF2-40B4-BE49-F238E27FC236}">
                  <a16:creationId xmlns:a16="http://schemas.microsoft.com/office/drawing/2014/main" id="{01B1F7CC-C2B9-4DA0-B5D5-7E06697408A5}"/>
                </a:ext>
              </a:extLst>
            </p:cNvPr>
            <p:cNvSpPr/>
            <p:nvPr/>
          </p:nvSpPr>
          <p:spPr>
            <a:xfrm>
              <a:off x="5461212" y="3683762"/>
              <a:ext cx="710214" cy="4405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pic>
          <p:nvPicPr>
            <p:cNvPr id="32" name="図 31">
              <a:extLst>
                <a:ext uri="{FF2B5EF4-FFF2-40B4-BE49-F238E27FC236}">
                  <a16:creationId xmlns:a16="http://schemas.microsoft.com/office/drawing/2014/main" id="{0DC77ED4-51BE-4511-947E-69AB0027D09E}"/>
                </a:ext>
              </a:extLst>
            </p:cNvPr>
            <p:cNvPicPr>
              <a:picLocks noChangeAspect="1"/>
            </p:cNvPicPr>
            <p:nvPr/>
          </p:nvPicPr>
          <p:blipFill>
            <a:blip r:embed="rId4"/>
            <a:stretch>
              <a:fillRect/>
            </a:stretch>
          </p:blipFill>
          <p:spPr>
            <a:xfrm>
              <a:off x="3231420" y="2612030"/>
              <a:ext cx="2164074" cy="1864715"/>
            </a:xfrm>
            <a:prstGeom prst="rect">
              <a:avLst/>
            </a:prstGeom>
          </p:spPr>
        </p:pic>
        <p:pic>
          <p:nvPicPr>
            <p:cNvPr id="36" name="図 35">
              <a:extLst>
                <a:ext uri="{FF2B5EF4-FFF2-40B4-BE49-F238E27FC236}">
                  <a16:creationId xmlns:a16="http://schemas.microsoft.com/office/drawing/2014/main" id="{0BF66701-1D99-41BD-864F-D80EE3AF98DF}"/>
                </a:ext>
              </a:extLst>
            </p:cNvPr>
            <p:cNvPicPr>
              <a:picLocks noChangeAspect="1"/>
            </p:cNvPicPr>
            <p:nvPr/>
          </p:nvPicPr>
          <p:blipFill>
            <a:blip r:embed="rId5"/>
            <a:stretch>
              <a:fillRect/>
            </a:stretch>
          </p:blipFill>
          <p:spPr>
            <a:xfrm>
              <a:off x="588998" y="4342170"/>
              <a:ext cx="1828800" cy="1685925"/>
            </a:xfrm>
            <a:prstGeom prst="rect">
              <a:avLst/>
            </a:prstGeom>
          </p:spPr>
        </p:pic>
        <p:pic>
          <p:nvPicPr>
            <p:cNvPr id="37" name="図 36">
              <a:extLst>
                <a:ext uri="{FF2B5EF4-FFF2-40B4-BE49-F238E27FC236}">
                  <a16:creationId xmlns:a16="http://schemas.microsoft.com/office/drawing/2014/main" id="{DCF984C1-3599-44AB-878D-22B8D67078CC}"/>
                </a:ext>
              </a:extLst>
            </p:cNvPr>
            <p:cNvPicPr>
              <a:picLocks noChangeAspect="1"/>
            </p:cNvPicPr>
            <p:nvPr/>
          </p:nvPicPr>
          <p:blipFill>
            <a:blip r:embed="rId6"/>
            <a:stretch>
              <a:fillRect/>
            </a:stretch>
          </p:blipFill>
          <p:spPr>
            <a:xfrm>
              <a:off x="628649" y="2534130"/>
              <a:ext cx="1581150" cy="1819275"/>
            </a:xfrm>
            <a:prstGeom prst="rect">
              <a:avLst/>
            </a:prstGeom>
          </p:spPr>
        </p:pic>
        <p:pic>
          <p:nvPicPr>
            <p:cNvPr id="38" name="図 37">
              <a:extLst>
                <a:ext uri="{FF2B5EF4-FFF2-40B4-BE49-F238E27FC236}">
                  <a16:creationId xmlns:a16="http://schemas.microsoft.com/office/drawing/2014/main" id="{B9B01277-E950-40CB-8ACB-AA06913EFC6F}"/>
                </a:ext>
              </a:extLst>
            </p:cNvPr>
            <p:cNvPicPr>
              <a:picLocks noChangeAspect="1"/>
            </p:cNvPicPr>
            <p:nvPr/>
          </p:nvPicPr>
          <p:blipFill>
            <a:blip r:embed="rId7"/>
            <a:stretch>
              <a:fillRect/>
            </a:stretch>
          </p:blipFill>
          <p:spPr>
            <a:xfrm>
              <a:off x="357456" y="888712"/>
              <a:ext cx="1828800" cy="1578093"/>
            </a:xfrm>
            <a:prstGeom prst="rect">
              <a:avLst/>
            </a:prstGeom>
          </p:spPr>
        </p:pic>
        <p:pic>
          <p:nvPicPr>
            <p:cNvPr id="39" name="図 38">
              <a:extLst>
                <a:ext uri="{FF2B5EF4-FFF2-40B4-BE49-F238E27FC236}">
                  <a16:creationId xmlns:a16="http://schemas.microsoft.com/office/drawing/2014/main" id="{F477FAC8-64FE-469F-8A90-A1936944A632}"/>
                </a:ext>
              </a:extLst>
            </p:cNvPr>
            <p:cNvPicPr>
              <a:picLocks noChangeAspect="1"/>
            </p:cNvPicPr>
            <p:nvPr/>
          </p:nvPicPr>
          <p:blipFill>
            <a:blip r:embed="rId8"/>
            <a:stretch>
              <a:fillRect/>
            </a:stretch>
          </p:blipFill>
          <p:spPr>
            <a:xfrm>
              <a:off x="3195111" y="876528"/>
              <a:ext cx="2247900" cy="1181100"/>
            </a:xfrm>
            <a:prstGeom prst="rect">
              <a:avLst/>
            </a:prstGeom>
          </p:spPr>
        </p:pic>
        <p:pic>
          <p:nvPicPr>
            <p:cNvPr id="40" name="図 39">
              <a:extLst>
                <a:ext uri="{FF2B5EF4-FFF2-40B4-BE49-F238E27FC236}">
                  <a16:creationId xmlns:a16="http://schemas.microsoft.com/office/drawing/2014/main" id="{C017D288-A817-4AF1-85A7-40BBF2B9E574}"/>
                </a:ext>
              </a:extLst>
            </p:cNvPr>
            <p:cNvPicPr>
              <a:picLocks noChangeAspect="1"/>
            </p:cNvPicPr>
            <p:nvPr/>
          </p:nvPicPr>
          <p:blipFill>
            <a:blip r:embed="rId9"/>
            <a:stretch>
              <a:fillRect/>
            </a:stretch>
          </p:blipFill>
          <p:spPr>
            <a:xfrm>
              <a:off x="6057900" y="1039589"/>
              <a:ext cx="2057400" cy="1495425"/>
            </a:xfrm>
            <a:prstGeom prst="rect">
              <a:avLst/>
            </a:prstGeom>
          </p:spPr>
        </p:pic>
        <p:pic>
          <p:nvPicPr>
            <p:cNvPr id="41" name="図 40">
              <a:extLst>
                <a:ext uri="{FF2B5EF4-FFF2-40B4-BE49-F238E27FC236}">
                  <a16:creationId xmlns:a16="http://schemas.microsoft.com/office/drawing/2014/main" id="{85EB0A29-247E-4AAD-B8B6-883DB5A514EB}"/>
                </a:ext>
              </a:extLst>
            </p:cNvPr>
            <p:cNvPicPr>
              <a:picLocks noChangeAspect="1"/>
            </p:cNvPicPr>
            <p:nvPr/>
          </p:nvPicPr>
          <p:blipFill>
            <a:blip r:embed="rId10"/>
            <a:stretch>
              <a:fillRect/>
            </a:stretch>
          </p:blipFill>
          <p:spPr>
            <a:xfrm>
              <a:off x="6614743" y="2664330"/>
              <a:ext cx="1952625" cy="1457325"/>
            </a:xfrm>
            <a:prstGeom prst="rect">
              <a:avLst/>
            </a:prstGeom>
          </p:spPr>
        </p:pic>
        <p:pic>
          <p:nvPicPr>
            <p:cNvPr id="42" name="図 41">
              <a:extLst>
                <a:ext uri="{FF2B5EF4-FFF2-40B4-BE49-F238E27FC236}">
                  <a16:creationId xmlns:a16="http://schemas.microsoft.com/office/drawing/2014/main" id="{2276F031-6A05-43D7-A704-8C2F94CE5636}"/>
                </a:ext>
              </a:extLst>
            </p:cNvPr>
            <p:cNvPicPr>
              <a:picLocks noChangeAspect="1"/>
            </p:cNvPicPr>
            <p:nvPr/>
          </p:nvPicPr>
          <p:blipFill>
            <a:blip r:embed="rId11"/>
            <a:stretch>
              <a:fillRect/>
            </a:stretch>
          </p:blipFill>
          <p:spPr>
            <a:xfrm>
              <a:off x="6327567" y="4342170"/>
              <a:ext cx="1971675" cy="1666875"/>
            </a:xfrm>
            <a:prstGeom prst="rect">
              <a:avLst/>
            </a:prstGeom>
          </p:spPr>
        </p:pic>
        <p:pic>
          <p:nvPicPr>
            <p:cNvPr id="43" name="図 42">
              <a:extLst>
                <a:ext uri="{FF2B5EF4-FFF2-40B4-BE49-F238E27FC236}">
                  <a16:creationId xmlns:a16="http://schemas.microsoft.com/office/drawing/2014/main" id="{9929F9ED-B80B-4568-8014-957928103247}"/>
                </a:ext>
              </a:extLst>
            </p:cNvPr>
            <p:cNvPicPr>
              <a:picLocks noChangeAspect="1"/>
            </p:cNvPicPr>
            <p:nvPr/>
          </p:nvPicPr>
          <p:blipFill>
            <a:blip r:embed="rId12"/>
            <a:stretch>
              <a:fillRect/>
            </a:stretch>
          </p:blipFill>
          <p:spPr>
            <a:xfrm>
              <a:off x="3009478" y="4969515"/>
              <a:ext cx="2228850" cy="990600"/>
            </a:xfrm>
            <a:prstGeom prst="rect">
              <a:avLst/>
            </a:prstGeom>
          </p:spPr>
        </p:pic>
        <p:cxnSp>
          <p:nvCxnSpPr>
            <p:cNvPr id="47" name="直線矢印コネクタ 46">
              <a:extLst>
                <a:ext uri="{FF2B5EF4-FFF2-40B4-BE49-F238E27FC236}">
                  <a16:creationId xmlns:a16="http://schemas.microsoft.com/office/drawing/2014/main" id="{80016E5B-AFD1-463A-AEB1-C5D59985F131}"/>
                </a:ext>
              </a:extLst>
            </p:cNvPr>
            <p:cNvCxnSpPr>
              <a:cxnSpLocks/>
            </p:cNvCxnSpPr>
            <p:nvPr/>
          </p:nvCxnSpPr>
          <p:spPr>
            <a:xfrm flipH="1">
              <a:off x="2457449" y="4104678"/>
              <a:ext cx="755863" cy="7900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 name="直線矢印コネクタ 49">
              <a:extLst>
                <a:ext uri="{FF2B5EF4-FFF2-40B4-BE49-F238E27FC236}">
                  <a16:creationId xmlns:a16="http://schemas.microsoft.com/office/drawing/2014/main" id="{F1037332-6AA1-4554-9D88-073C75E52D41}"/>
                </a:ext>
              </a:extLst>
            </p:cNvPr>
            <p:cNvCxnSpPr>
              <a:cxnSpLocks/>
            </p:cNvCxnSpPr>
            <p:nvPr/>
          </p:nvCxnSpPr>
          <p:spPr>
            <a:xfrm>
              <a:off x="5717967" y="4168525"/>
              <a:ext cx="832484" cy="9464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直線矢印コネクタ 50">
              <a:extLst>
                <a:ext uri="{FF2B5EF4-FFF2-40B4-BE49-F238E27FC236}">
                  <a16:creationId xmlns:a16="http://schemas.microsoft.com/office/drawing/2014/main" id="{183D49B5-AF2A-4297-96F9-1BDFCCEDD4CE}"/>
                </a:ext>
              </a:extLst>
            </p:cNvPr>
            <p:cNvCxnSpPr>
              <a:cxnSpLocks/>
            </p:cNvCxnSpPr>
            <p:nvPr/>
          </p:nvCxnSpPr>
          <p:spPr>
            <a:xfrm flipH="1">
              <a:off x="2085975" y="3486240"/>
              <a:ext cx="1127337" cy="95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2" name="直線矢印コネクタ 51">
              <a:extLst>
                <a:ext uri="{FF2B5EF4-FFF2-40B4-BE49-F238E27FC236}">
                  <a16:creationId xmlns:a16="http://schemas.microsoft.com/office/drawing/2014/main" id="{1CCE19C0-7D5D-41BC-8F80-3BFCB8E95ED3}"/>
                </a:ext>
              </a:extLst>
            </p:cNvPr>
            <p:cNvCxnSpPr>
              <a:cxnSpLocks/>
            </p:cNvCxnSpPr>
            <p:nvPr/>
          </p:nvCxnSpPr>
          <p:spPr>
            <a:xfrm flipH="1" flipV="1">
              <a:off x="2063351" y="1693311"/>
              <a:ext cx="1429439" cy="10122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3" name="直線矢印コネクタ 52">
              <a:extLst>
                <a:ext uri="{FF2B5EF4-FFF2-40B4-BE49-F238E27FC236}">
                  <a16:creationId xmlns:a16="http://schemas.microsoft.com/office/drawing/2014/main" id="{CD65D1A2-869F-4501-95FD-02125B1E9C42}"/>
                </a:ext>
              </a:extLst>
            </p:cNvPr>
            <p:cNvCxnSpPr>
              <a:cxnSpLocks/>
            </p:cNvCxnSpPr>
            <p:nvPr/>
          </p:nvCxnSpPr>
          <p:spPr>
            <a:xfrm flipH="1" flipV="1">
              <a:off x="4346902" y="1830159"/>
              <a:ext cx="19941" cy="8823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 name="直線矢印コネクタ 53">
              <a:extLst>
                <a:ext uri="{FF2B5EF4-FFF2-40B4-BE49-F238E27FC236}">
                  <a16:creationId xmlns:a16="http://schemas.microsoft.com/office/drawing/2014/main" id="{9D16DA07-451B-4BBE-BDFF-2D27CB3203DE}"/>
                </a:ext>
              </a:extLst>
            </p:cNvPr>
            <p:cNvCxnSpPr>
              <a:cxnSpLocks/>
            </p:cNvCxnSpPr>
            <p:nvPr/>
          </p:nvCxnSpPr>
          <p:spPr>
            <a:xfrm flipV="1">
              <a:off x="5448143" y="2018390"/>
              <a:ext cx="879424" cy="8635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5" name="直線矢印コネクタ 54">
              <a:extLst>
                <a:ext uri="{FF2B5EF4-FFF2-40B4-BE49-F238E27FC236}">
                  <a16:creationId xmlns:a16="http://schemas.microsoft.com/office/drawing/2014/main" id="{EC6F97D0-4786-446B-9F91-58C48A88E5F0}"/>
                </a:ext>
              </a:extLst>
            </p:cNvPr>
            <p:cNvCxnSpPr>
              <a:cxnSpLocks/>
            </p:cNvCxnSpPr>
            <p:nvPr/>
          </p:nvCxnSpPr>
          <p:spPr>
            <a:xfrm>
              <a:off x="5527404" y="3616490"/>
              <a:ext cx="122582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6" name="直線矢印コネクタ 55">
              <a:extLst>
                <a:ext uri="{FF2B5EF4-FFF2-40B4-BE49-F238E27FC236}">
                  <a16:creationId xmlns:a16="http://schemas.microsoft.com/office/drawing/2014/main" id="{86C9CC5E-8537-455D-970D-20B498024E70}"/>
                </a:ext>
              </a:extLst>
            </p:cNvPr>
            <p:cNvCxnSpPr>
              <a:cxnSpLocks/>
            </p:cNvCxnSpPr>
            <p:nvPr/>
          </p:nvCxnSpPr>
          <p:spPr>
            <a:xfrm>
              <a:off x="4389280" y="4502590"/>
              <a:ext cx="0" cy="8790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6" name="テキスト ボックス 65">
              <a:extLst>
                <a:ext uri="{FF2B5EF4-FFF2-40B4-BE49-F238E27FC236}">
                  <a16:creationId xmlns:a16="http://schemas.microsoft.com/office/drawing/2014/main" id="{58BF09BF-24F2-47A0-8324-9F91C3E75534}"/>
                </a:ext>
              </a:extLst>
            </p:cNvPr>
            <p:cNvSpPr txBox="1"/>
            <p:nvPr/>
          </p:nvSpPr>
          <p:spPr>
            <a:xfrm>
              <a:off x="2217453" y="3196832"/>
              <a:ext cx="1235853" cy="307777"/>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molecular</a:t>
              </a:r>
              <a:endParaRPr kumimoji="1" lang="ja-JP" altLang="en-US" sz="1400" dirty="0">
                <a:latin typeface="Arial" panose="020B0604020202020204" pitchFamily="34" charset="0"/>
                <a:cs typeface="Arial" panose="020B0604020202020204" pitchFamily="34" charset="0"/>
              </a:endParaRPr>
            </a:p>
          </p:txBody>
        </p:sp>
        <p:sp>
          <p:nvSpPr>
            <p:cNvPr id="75" name="テキスト ボックス 74">
              <a:extLst>
                <a:ext uri="{FF2B5EF4-FFF2-40B4-BE49-F238E27FC236}">
                  <a16:creationId xmlns:a16="http://schemas.microsoft.com/office/drawing/2014/main" id="{DAF0105D-8F70-4283-8D28-FBF1753C0FE1}"/>
                </a:ext>
              </a:extLst>
            </p:cNvPr>
            <p:cNvSpPr txBox="1"/>
            <p:nvPr/>
          </p:nvSpPr>
          <p:spPr>
            <a:xfrm rot="2213487">
              <a:off x="2431871" y="2063942"/>
              <a:ext cx="1235853" cy="307777"/>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selective</a:t>
              </a:r>
              <a:endParaRPr kumimoji="1" lang="ja-JP" altLang="en-US" sz="1400" dirty="0">
                <a:latin typeface="Arial" panose="020B0604020202020204" pitchFamily="34" charset="0"/>
                <a:cs typeface="Arial" panose="020B0604020202020204" pitchFamily="34" charset="0"/>
              </a:endParaRPr>
            </a:p>
          </p:txBody>
        </p:sp>
        <p:sp>
          <p:nvSpPr>
            <p:cNvPr id="76" name="テキスト ボックス 75">
              <a:extLst>
                <a:ext uri="{FF2B5EF4-FFF2-40B4-BE49-F238E27FC236}">
                  <a16:creationId xmlns:a16="http://schemas.microsoft.com/office/drawing/2014/main" id="{5EF579FF-0560-46BC-B4A5-5FFE833F63AA}"/>
                </a:ext>
              </a:extLst>
            </p:cNvPr>
            <p:cNvSpPr txBox="1"/>
            <p:nvPr/>
          </p:nvSpPr>
          <p:spPr>
            <a:xfrm>
              <a:off x="4345922" y="2001736"/>
              <a:ext cx="1235853" cy="307777"/>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delivery</a:t>
              </a:r>
              <a:endParaRPr kumimoji="1" lang="ja-JP" altLang="en-US" sz="1400" dirty="0">
                <a:latin typeface="Arial" panose="020B0604020202020204" pitchFamily="34" charset="0"/>
                <a:cs typeface="Arial" panose="020B0604020202020204" pitchFamily="34" charset="0"/>
              </a:endParaRPr>
            </a:p>
          </p:txBody>
        </p:sp>
        <p:sp>
          <p:nvSpPr>
            <p:cNvPr id="77" name="テキスト ボックス 76">
              <a:extLst>
                <a:ext uri="{FF2B5EF4-FFF2-40B4-BE49-F238E27FC236}">
                  <a16:creationId xmlns:a16="http://schemas.microsoft.com/office/drawing/2014/main" id="{7DAC566D-843C-4047-8E48-862E253E3106}"/>
                </a:ext>
              </a:extLst>
            </p:cNvPr>
            <p:cNvSpPr txBox="1"/>
            <p:nvPr/>
          </p:nvSpPr>
          <p:spPr>
            <a:xfrm>
              <a:off x="3604073" y="2011887"/>
              <a:ext cx="1190176" cy="307777"/>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SiRNA</a:t>
              </a:r>
              <a:endParaRPr kumimoji="1" lang="ja-JP" altLang="en-US" sz="1400" dirty="0">
                <a:latin typeface="Arial" panose="020B0604020202020204" pitchFamily="34" charset="0"/>
                <a:cs typeface="Arial" panose="020B0604020202020204" pitchFamily="34" charset="0"/>
              </a:endParaRPr>
            </a:p>
          </p:txBody>
        </p:sp>
        <p:sp>
          <p:nvSpPr>
            <p:cNvPr id="78" name="テキスト ボックス 77">
              <a:extLst>
                <a:ext uri="{FF2B5EF4-FFF2-40B4-BE49-F238E27FC236}">
                  <a16:creationId xmlns:a16="http://schemas.microsoft.com/office/drawing/2014/main" id="{671BAE5B-D674-4792-BF09-01FEC0238474}"/>
                </a:ext>
              </a:extLst>
            </p:cNvPr>
            <p:cNvSpPr txBox="1"/>
            <p:nvPr/>
          </p:nvSpPr>
          <p:spPr>
            <a:xfrm rot="18913008">
              <a:off x="5022803" y="2072674"/>
              <a:ext cx="1869068" cy="307777"/>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Protein-based</a:t>
              </a:r>
              <a:endParaRPr kumimoji="1" lang="ja-JP" altLang="en-US" sz="1400" dirty="0">
                <a:latin typeface="Arial" panose="020B0604020202020204" pitchFamily="34" charset="0"/>
                <a:cs typeface="Arial" panose="020B0604020202020204" pitchFamily="34" charset="0"/>
              </a:endParaRPr>
            </a:p>
          </p:txBody>
        </p:sp>
        <p:sp>
          <p:nvSpPr>
            <p:cNvPr id="79" name="テキスト ボックス 78">
              <a:extLst>
                <a:ext uri="{FF2B5EF4-FFF2-40B4-BE49-F238E27FC236}">
                  <a16:creationId xmlns:a16="http://schemas.microsoft.com/office/drawing/2014/main" id="{E89A0939-1F26-4FD7-B68C-E25D23D75028}"/>
                </a:ext>
              </a:extLst>
            </p:cNvPr>
            <p:cNvSpPr txBox="1"/>
            <p:nvPr/>
          </p:nvSpPr>
          <p:spPr>
            <a:xfrm rot="18909139">
              <a:off x="5469352" y="2351322"/>
              <a:ext cx="1235853" cy="307777"/>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imaging</a:t>
              </a:r>
              <a:endParaRPr kumimoji="1" lang="ja-JP" altLang="en-US" sz="1400" dirty="0">
                <a:latin typeface="Arial" panose="020B0604020202020204" pitchFamily="34" charset="0"/>
                <a:cs typeface="Arial" panose="020B0604020202020204" pitchFamily="34" charset="0"/>
              </a:endParaRPr>
            </a:p>
          </p:txBody>
        </p:sp>
        <p:sp>
          <p:nvSpPr>
            <p:cNvPr id="80" name="テキスト ボックス 79">
              <a:extLst>
                <a:ext uri="{FF2B5EF4-FFF2-40B4-BE49-F238E27FC236}">
                  <a16:creationId xmlns:a16="http://schemas.microsoft.com/office/drawing/2014/main" id="{5F52FED5-E0EA-4940-BE71-B48577CF07A5}"/>
                </a:ext>
              </a:extLst>
            </p:cNvPr>
            <p:cNvSpPr txBox="1"/>
            <p:nvPr/>
          </p:nvSpPr>
          <p:spPr>
            <a:xfrm>
              <a:off x="5822172" y="3310253"/>
              <a:ext cx="1235853" cy="307777"/>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cell</a:t>
              </a:r>
              <a:endParaRPr kumimoji="1" lang="ja-JP" altLang="en-US" sz="1400" dirty="0">
                <a:latin typeface="Arial" panose="020B0604020202020204" pitchFamily="34" charset="0"/>
                <a:cs typeface="Arial" panose="020B0604020202020204" pitchFamily="34" charset="0"/>
              </a:endParaRPr>
            </a:p>
          </p:txBody>
        </p:sp>
        <p:sp>
          <p:nvSpPr>
            <p:cNvPr id="81" name="テキスト ボックス 80">
              <a:extLst>
                <a:ext uri="{FF2B5EF4-FFF2-40B4-BE49-F238E27FC236}">
                  <a16:creationId xmlns:a16="http://schemas.microsoft.com/office/drawing/2014/main" id="{93419091-20FC-4C3A-B897-F9D5BFD1A8A5}"/>
                </a:ext>
              </a:extLst>
            </p:cNvPr>
            <p:cNvSpPr txBox="1"/>
            <p:nvPr/>
          </p:nvSpPr>
          <p:spPr>
            <a:xfrm>
              <a:off x="2314237" y="3465059"/>
              <a:ext cx="1235853" cy="307777"/>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sensor</a:t>
              </a:r>
              <a:endParaRPr kumimoji="1" lang="ja-JP" altLang="en-US" sz="1400" dirty="0">
                <a:latin typeface="Arial" panose="020B0604020202020204" pitchFamily="34" charset="0"/>
                <a:cs typeface="Arial" panose="020B0604020202020204" pitchFamily="34" charset="0"/>
              </a:endParaRPr>
            </a:p>
          </p:txBody>
        </p:sp>
        <p:sp>
          <p:nvSpPr>
            <p:cNvPr id="82" name="テキスト ボックス 81">
              <a:extLst>
                <a:ext uri="{FF2B5EF4-FFF2-40B4-BE49-F238E27FC236}">
                  <a16:creationId xmlns:a16="http://schemas.microsoft.com/office/drawing/2014/main" id="{29A7623E-3B71-49AB-9C5A-3917D8561491}"/>
                </a:ext>
              </a:extLst>
            </p:cNvPr>
            <p:cNvSpPr txBox="1"/>
            <p:nvPr/>
          </p:nvSpPr>
          <p:spPr>
            <a:xfrm>
              <a:off x="5656418" y="3645642"/>
              <a:ext cx="1235853" cy="307777"/>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imaging</a:t>
              </a:r>
              <a:endParaRPr kumimoji="1" lang="ja-JP" altLang="en-US" sz="1400" dirty="0">
                <a:latin typeface="Arial" panose="020B0604020202020204" pitchFamily="34" charset="0"/>
                <a:cs typeface="Arial" panose="020B0604020202020204" pitchFamily="34" charset="0"/>
              </a:endParaRPr>
            </a:p>
          </p:txBody>
        </p:sp>
        <p:sp>
          <p:nvSpPr>
            <p:cNvPr id="83" name="テキスト ボックス 82">
              <a:extLst>
                <a:ext uri="{FF2B5EF4-FFF2-40B4-BE49-F238E27FC236}">
                  <a16:creationId xmlns:a16="http://schemas.microsoft.com/office/drawing/2014/main" id="{0D4F3B71-B173-4DE3-8023-B54BB4CCF18D}"/>
                </a:ext>
              </a:extLst>
            </p:cNvPr>
            <p:cNvSpPr txBox="1"/>
            <p:nvPr/>
          </p:nvSpPr>
          <p:spPr>
            <a:xfrm rot="2130752">
              <a:off x="1898783" y="2350319"/>
              <a:ext cx="1920560" cy="307777"/>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chromatography</a:t>
              </a:r>
              <a:endParaRPr kumimoji="1" lang="ja-JP" altLang="en-US" sz="1400" dirty="0">
                <a:latin typeface="Arial" panose="020B0604020202020204" pitchFamily="34" charset="0"/>
                <a:cs typeface="Arial" panose="020B0604020202020204" pitchFamily="34" charset="0"/>
              </a:endParaRPr>
            </a:p>
          </p:txBody>
        </p:sp>
        <p:sp>
          <p:nvSpPr>
            <p:cNvPr id="84" name="テキスト ボックス 83">
              <a:extLst>
                <a:ext uri="{FF2B5EF4-FFF2-40B4-BE49-F238E27FC236}">
                  <a16:creationId xmlns:a16="http://schemas.microsoft.com/office/drawing/2014/main" id="{4713EDB8-6F24-4630-A474-D7FE53840B35}"/>
                </a:ext>
              </a:extLst>
            </p:cNvPr>
            <p:cNvSpPr txBox="1"/>
            <p:nvPr/>
          </p:nvSpPr>
          <p:spPr>
            <a:xfrm>
              <a:off x="3823836" y="4746668"/>
              <a:ext cx="1644258" cy="307777"/>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Drug   delivery</a:t>
              </a:r>
              <a:endParaRPr kumimoji="1" lang="ja-JP" altLang="en-US" sz="1400" dirty="0">
                <a:latin typeface="Arial" panose="020B0604020202020204" pitchFamily="34" charset="0"/>
                <a:cs typeface="Arial" panose="020B0604020202020204" pitchFamily="34" charset="0"/>
              </a:endParaRPr>
            </a:p>
          </p:txBody>
        </p:sp>
        <p:sp>
          <p:nvSpPr>
            <p:cNvPr id="90" name="テキスト ボックス 89">
              <a:extLst>
                <a:ext uri="{FF2B5EF4-FFF2-40B4-BE49-F238E27FC236}">
                  <a16:creationId xmlns:a16="http://schemas.microsoft.com/office/drawing/2014/main" id="{6344D394-A0FB-435B-9903-51EC9329F1E4}"/>
                </a:ext>
              </a:extLst>
            </p:cNvPr>
            <p:cNvSpPr txBox="1"/>
            <p:nvPr/>
          </p:nvSpPr>
          <p:spPr>
            <a:xfrm rot="3217182">
              <a:off x="5900515" y="4598700"/>
              <a:ext cx="1235853" cy="307777"/>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target</a:t>
              </a:r>
              <a:endParaRPr kumimoji="1" lang="ja-JP" altLang="en-US" sz="1400" dirty="0">
                <a:latin typeface="Arial" panose="020B0604020202020204" pitchFamily="34" charset="0"/>
                <a:cs typeface="Arial" panose="020B0604020202020204" pitchFamily="34" charset="0"/>
              </a:endParaRPr>
            </a:p>
          </p:txBody>
        </p:sp>
        <p:sp>
          <p:nvSpPr>
            <p:cNvPr id="91" name="テキスト ボックス 90">
              <a:extLst>
                <a:ext uri="{FF2B5EF4-FFF2-40B4-BE49-F238E27FC236}">
                  <a16:creationId xmlns:a16="http://schemas.microsoft.com/office/drawing/2014/main" id="{0C0A2702-6A90-4034-B4A1-D25D18692AC9}"/>
                </a:ext>
              </a:extLst>
            </p:cNvPr>
            <p:cNvSpPr txBox="1"/>
            <p:nvPr/>
          </p:nvSpPr>
          <p:spPr>
            <a:xfrm rot="18684091">
              <a:off x="2312911" y="4305249"/>
              <a:ext cx="1489086" cy="307777"/>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therapeutics</a:t>
              </a:r>
              <a:endParaRPr kumimoji="1" lang="ja-JP" altLang="en-US" sz="1400" dirty="0">
                <a:latin typeface="Arial" panose="020B0604020202020204" pitchFamily="34" charset="0"/>
                <a:cs typeface="Arial" panose="020B0604020202020204" pitchFamily="34" charset="0"/>
              </a:endParaRPr>
            </a:p>
          </p:txBody>
        </p:sp>
        <p:sp>
          <p:nvSpPr>
            <p:cNvPr id="92" name="テキスト ボックス 91">
              <a:extLst>
                <a:ext uri="{FF2B5EF4-FFF2-40B4-BE49-F238E27FC236}">
                  <a16:creationId xmlns:a16="http://schemas.microsoft.com/office/drawing/2014/main" id="{A747DFC0-790A-4365-8E2D-1F9B7C4CF1E4}"/>
                </a:ext>
              </a:extLst>
            </p:cNvPr>
            <p:cNvSpPr txBox="1"/>
            <p:nvPr/>
          </p:nvSpPr>
          <p:spPr>
            <a:xfrm rot="18875720">
              <a:off x="2278068" y="4129649"/>
              <a:ext cx="1235853" cy="307777"/>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In vivo</a:t>
              </a:r>
              <a:endParaRPr kumimoji="1" lang="ja-JP" altLang="en-US" sz="1400" dirty="0">
                <a:latin typeface="Arial" panose="020B0604020202020204" pitchFamily="34" charset="0"/>
                <a:cs typeface="Arial" panose="020B0604020202020204" pitchFamily="34" charset="0"/>
              </a:endParaRPr>
            </a:p>
          </p:txBody>
        </p:sp>
        <p:sp>
          <p:nvSpPr>
            <p:cNvPr id="93" name="テキスト ボックス 92">
              <a:extLst>
                <a:ext uri="{FF2B5EF4-FFF2-40B4-BE49-F238E27FC236}">
                  <a16:creationId xmlns:a16="http://schemas.microsoft.com/office/drawing/2014/main" id="{AF367E72-2F3C-41E1-9FEC-D385796B1489}"/>
                </a:ext>
              </a:extLst>
            </p:cNvPr>
            <p:cNvSpPr txBox="1"/>
            <p:nvPr/>
          </p:nvSpPr>
          <p:spPr>
            <a:xfrm rot="3160495">
              <a:off x="5596857" y="4759328"/>
              <a:ext cx="1235853" cy="307777"/>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capture</a:t>
              </a:r>
              <a:endParaRPr kumimoji="1" lang="ja-JP" altLang="en-US" sz="1400" dirty="0">
                <a:latin typeface="Arial" panose="020B0604020202020204" pitchFamily="34" charset="0"/>
                <a:cs typeface="Arial" panose="020B0604020202020204" pitchFamily="34" charset="0"/>
              </a:endParaRPr>
            </a:p>
          </p:txBody>
        </p:sp>
      </p:grpSp>
      <p:sp>
        <p:nvSpPr>
          <p:cNvPr id="2" name="スライド番号プレースホルダー 3">
            <a:extLst>
              <a:ext uri="{FF2B5EF4-FFF2-40B4-BE49-F238E27FC236}">
                <a16:creationId xmlns:a16="http://schemas.microsoft.com/office/drawing/2014/main" id="{E84C15F0-1A6F-4EAF-A641-061B84117D8D}"/>
              </a:ext>
            </a:extLst>
          </p:cNvPr>
          <p:cNvSpPr>
            <a:spLocks noGrp="1"/>
          </p:cNvSpPr>
          <p:nvPr/>
        </p:nvSpPr>
        <p:spPr>
          <a:xfrm>
            <a:off x="7086600" y="649287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8CAC055F-0CDB-4932-A27F-2B0F8AA8DDF9}" type="slidenum">
              <a:rPr kumimoji="1" lang="ja-JP" altLang="en-US" smtClean="0"/>
              <a:pPr/>
              <a:t>2</a:t>
            </a:fld>
            <a:endParaRPr kumimoji="1" lang="ja-JP" altLang="en-US"/>
          </a:p>
        </p:txBody>
      </p:sp>
      <p:sp>
        <p:nvSpPr>
          <p:cNvPr id="30" name="正方形/長方形 29">
            <a:extLst>
              <a:ext uri="{FF2B5EF4-FFF2-40B4-BE49-F238E27FC236}">
                <a16:creationId xmlns:a16="http://schemas.microsoft.com/office/drawing/2014/main" id="{010302F4-A4A7-42B6-8BB3-A2C10278FE3D}"/>
              </a:ext>
            </a:extLst>
          </p:cNvPr>
          <p:cNvSpPr/>
          <p:nvPr/>
        </p:nvSpPr>
        <p:spPr>
          <a:xfrm>
            <a:off x="0" y="732511"/>
            <a:ext cx="9144000" cy="10696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ED09563A-538E-46E3-9346-1689E62C094C}"/>
              </a:ext>
            </a:extLst>
          </p:cNvPr>
          <p:cNvSpPr txBox="1"/>
          <p:nvPr/>
        </p:nvSpPr>
        <p:spPr>
          <a:xfrm>
            <a:off x="0" y="16650"/>
            <a:ext cx="9144000" cy="646331"/>
          </a:xfrm>
          <a:prstGeom prst="rect">
            <a:avLst/>
          </a:prstGeom>
          <a:noFill/>
        </p:spPr>
        <p:txBody>
          <a:bodyPr wrap="square" rtlCol="0">
            <a:spAutoFit/>
          </a:bodyPr>
          <a:lstStyle/>
          <a:p>
            <a:pPr algn="ctr"/>
            <a:r>
              <a:rPr kumimoji="1" lang="ja-JP" altLang="en-US" sz="3600" dirty="0">
                <a:latin typeface="ＭＳ Ｐゴシック" panose="020B0600070205080204" pitchFamily="50" charset="-128"/>
                <a:ea typeface="ＭＳ Ｐゴシック" panose="020B0600070205080204" pitchFamily="50" charset="-128"/>
              </a:rPr>
              <a:t>核酸アプタマー</a:t>
            </a:r>
          </a:p>
        </p:txBody>
      </p:sp>
      <p:sp>
        <p:nvSpPr>
          <p:cNvPr id="45" name="正方形/長方形 44">
            <a:extLst>
              <a:ext uri="{FF2B5EF4-FFF2-40B4-BE49-F238E27FC236}">
                <a16:creationId xmlns:a16="http://schemas.microsoft.com/office/drawing/2014/main" id="{D8DAD1D4-8E6A-4DE3-8F00-E266FDCD80F4}"/>
              </a:ext>
            </a:extLst>
          </p:cNvPr>
          <p:cNvSpPr/>
          <p:nvPr/>
        </p:nvSpPr>
        <p:spPr>
          <a:xfrm>
            <a:off x="504824" y="5885397"/>
            <a:ext cx="8315325" cy="828675"/>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tx1"/>
                </a:solidFill>
                <a:latin typeface="ＭＳ Ｐゴシック" panose="020B0600070205080204" pitchFamily="50" charset="-128"/>
                <a:ea typeface="ＭＳ Ｐゴシック" panose="020B0600070205080204" pitchFamily="50" charset="-128"/>
              </a:rPr>
              <a:t>有用な分子認識素子として期待</a:t>
            </a:r>
          </a:p>
        </p:txBody>
      </p:sp>
      <p:pic>
        <p:nvPicPr>
          <p:cNvPr id="3" name="図 2">
            <a:extLst>
              <a:ext uri="{FF2B5EF4-FFF2-40B4-BE49-F238E27FC236}">
                <a16:creationId xmlns:a16="http://schemas.microsoft.com/office/drawing/2014/main" id="{416027BE-5669-4BAC-A5DA-9FB42A369067}"/>
              </a:ext>
            </a:extLst>
          </p:cNvPr>
          <p:cNvPicPr>
            <a:picLocks noChangeAspect="1"/>
          </p:cNvPicPr>
          <p:nvPr/>
        </p:nvPicPr>
        <p:blipFill>
          <a:blip r:embed="rId13"/>
          <a:stretch>
            <a:fillRect/>
          </a:stretch>
        </p:blipFill>
        <p:spPr>
          <a:xfrm>
            <a:off x="516122" y="943423"/>
            <a:ext cx="2466975" cy="1057275"/>
          </a:xfrm>
          <a:prstGeom prst="rect">
            <a:avLst/>
          </a:prstGeom>
        </p:spPr>
      </p:pic>
      <p:pic>
        <p:nvPicPr>
          <p:cNvPr id="4" name="図 3">
            <a:extLst>
              <a:ext uri="{FF2B5EF4-FFF2-40B4-BE49-F238E27FC236}">
                <a16:creationId xmlns:a16="http://schemas.microsoft.com/office/drawing/2014/main" id="{808097F2-A3C2-4D07-9BA7-4003B7728874}"/>
              </a:ext>
            </a:extLst>
          </p:cNvPr>
          <p:cNvPicPr>
            <a:picLocks noChangeAspect="1"/>
          </p:cNvPicPr>
          <p:nvPr/>
        </p:nvPicPr>
        <p:blipFill>
          <a:blip r:embed="rId14"/>
          <a:stretch>
            <a:fillRect/>
          </a:stretch>
        </p:blipFill>
        <p:spPr>
          <a:xfrm>
            <a:off x="-10806" y="4599432"/>
            <a:ext cx="1521511" cy="828676"/>
          </a:xfrm>
          <a:prstGeom prst="rect">
            <a:avLst/>
          </a:prstGeom>
        </p:spPr>
      </p:pic>
      <p:pic>
        <p:nvPicPr>
          <p:cNvPr id="59" name="図 58">
            <a:extLst>
              <a:ext uri="{FF2B5EF4-FFF2-40B4-BE49-F238E27FC236}">
                <a16:creationId xmlns:a16="http://schemas.microsoft.com/office/drawing/2014/main" id="{968313BB-22A8-4C3C-B185-1CE2A0D890C6}"/>
              </a:ext>
            </a:extLst>
          </p:cNvPr>
          <p:cNvPicPr>
            <a:picLocks noChangeAspect="1"/>
          </p:cNvPicPr>
          <p:nvPr/>
        </p:nvPicPr>
        <p:blipFill>
          <a:blip r:embed="rId4"/>
          <a:stretch>
            <a:fillRect/>
          </a:stretch>
        </p:blipFill>
        <p:spPr>
          <a:xfrm>
            <a:off x="339120" y="2356171"/>
            <a:ext cx="1888275" cy="1801308"/>
          </a:xfrm>
          <a:prstGeom prst="rect">
            <a:avLst/>
          </a:prstGeom>
        </p:spPr>
      </p:pic>
      <p:cxnSp>
        <p:nvCxnSpPr>
          <p:cNvPr id="60" name="直線矢印コネクタ 59">
            <a:extLst>
              <a:ext uri="{FF2B5EF4-FFF2-40B4-BE49-F238E27FC236}">
                <a16:creationId xmlns:a16="http://schemas.microsoft.com/office/drawing/2014/main" id="{508B3B7E-2A73-440B-B88E-F24DF0F9DE73}"/>
              </a:ext>
            </a:extLst>
          </p:cNvPr>
          <p:cNvCxnSpPr>
            <a:cxnSpLocks/>
          </p:cNvCxnSpPr>
          <p:nvPr/>
        </p:nvCxnSpPr>
        <p:spPr>
          <a:xfrm>
            <a:off x="2046549" y="3923715"/>
            <a:ext cx="388746" cy="8491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1" name="直線矢印コネクタ 60">
            <a:extLst>
              <a:ext uri="{FF2B5EF4-FFF2-40B4-BE49-F238E27FC236}">
                <a16:creationId xmlns:a16="http://schemas.microsoft.com/office/drawing/2014/main" id="{B275CAE3-0489-4042-811B-46B9D277FD76}"/>
              </a:ext>
            </a:extLst>
          </p:cNvPr>
          <p:cNvCxnSpPr>
            <a:cxnSpLocks/>
          </p:cNvCxnSpPr>
          <p:nvPr/>
        </p:nvCxnSpPr>
        <p:spPr>
          <a:xfrm flipV="1">
            <a:off x="1510705" y="1804696"/>
            <a:ext cx="0" cy="7290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2" name="直線矢印コネクタ 61">
            <a:extLst>
              <a:ext uri="{FF2B5EF4-FFF2-40B4-BE49-F238E27FC236}">
                <a16:creationId xmlns:a16="http://schemas.microsoft.com/office/drawing/2014/main" id="{99858F4D-A5CD-4993-A70D-C63A40D83244}"/>
              </a:ext>
            </a:extLst>
          </p:cNvPr>
          <p:cNvCxnSpPr>
            <a:cxnSpLocks/>
          </p:cNvCxnSpPr>
          <p:nvPr/>
        </p:nvCxnSpPr>
        <p:spPr>
          <a:xfrm flipH="1">
            <a:off x="794956" y="4058898"/>
            <a:ext cx="353307" cy="7139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51210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E320C26F-FBB6-44D5-ADC9-800A2EA150A5}"/>
              </a:ext>
            </a:extLst>
          </p:cNvPr>
          <p:cNvPicPr>
            <a:picLocks noChangeAspect="1"/>
          </p:cNvPicPr>
          <p:nvPr/>
        </p:nvPicPr>
        <p:blipFill>
          <a:blip r:embed="rId3"/>
          <a:stretch>
            <a:fillRect/>
          </a:stretch>
        </p:blipFill>
        <p:spPr>
          <a:xfrm>
            <a:off x="1" y="2933687"/>
            <a:ext cx="4060494" cy="2836080"/>
          </a:xfrm>
          <a:prstGeom prst="rect">
            <a:avLst/>
          </a:prstGeom>
        </p:spPr>
      </p:pic>
      <p:sp>
        <p:nvSpPr>
          <p:cNvPr id="2" name="スライド番号プレースホルダー 3">
            <a:extLst>
              <a:ext uri="{FF2B5EF4-FFF2-40B4-BE49-F238E27FC236}">
                <a16:creationId xmlns:a16="http://schemas.microsoft.com/office/drawing/2014/main" id="{E84C15F0-1A6F-4EAF-A641-061B84117D8D}"/>
              </a:ext>
            </a:extLst>
          </p:cNvPr>
          <p:cNvSpPr>
            <a:spLocks noGrp="1"/>
          </p:cNvSpPr>
          <p:nvPr/>
        </p:nvSpPr>
        <p:spPr>
          <a:xfrm>
            <a:off x="7086600" y="647622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8CAC055F-0CDB-4932-A27F-2B0F8AA8DDF9}" type="slidenum">
              <a:rPr kumimoji="1" lang="ja-JP" altLang="en-US" smtClean="0"/>
              <a:pPr/>
              <a:t>3</a:t>
            </a:fld>
            <a:endParaRPr kumimoji="1" lang="ja-JP" altLang="en-US" dirty="0"/>
          </a:p>
        </p:txBody>
      </p:sp>
      <p:sp>
        <p:nvSpPr>
          <p:cNvPr id="12" name="正方形/長方形 11">
            <a:extLst>
              <a:ext uri="{FF2B5EF4-FFF2-40B4-BE49-F238E27FC236}">
                <a16:creationId xmlns:a16="http://schemas.microsoft.com/office/drawing/2014/main" id="{01B1F7CC-C2B9-4DA0-B5D5-7E06697408A5}"/>
              </a:ext>
            </a:extLst>
          </p:cNvPr>
          <p:cNvSpPr/>
          <p:nvPr/>
        </p:nvSpPr>
        <p:spPr>
          <a:xfrm>
            <a:off x="5461212" y="3683762"/>
            <a:ext cx="710214" cy="4405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30" name="正方形/長方形 29">
            <a:extLst>
              <a:ext uri="{FF2B5EF4-FFF2-40B4-BE49-F238E27FC236}">
                <a16:creationId xmlns:a16="http://schemas.microsoft.com/office/drawing/2014/main" id="{010302F4-A4A7-42B6-8BB3-A2C10278FE3D}"/>
              </a:ext>
            </a:extLst>
          </p:cNvPr>
          <p:cNvSpPr/>
          <p:nvPr/>
        </p:nvSpPr>
        <p:spPr>
          <a:xfrm>
            <a:off x="0" y="732511"/>
            <a:ext cx="9144000" cy="10696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ED09563A-538E-46E3-9346-1689E62C094C}"/>
              </a:ext>
            </a:extLst>
          </p:cNvPr>
          <p:cNvSpPr txBox="1"/>
          <p:nvPr/>
        </p:nvSpPr>
        <p:spPr>
          <a:xfrm>
            <a:off x="0" y="16650"/>
            <a:ext cx="9144000" cy="646331"/>
          </a:xfrm>
          <a:prstGeom prst="rect">
            <a:avLst/>
          </a:prstGeom>
          <a:noFill/>
        </p:spPr>
        <p:txBody>
          <a:bodyPr wrap="square" rtlCol="0">
            <a:spAutoFit/>
          </a:bodyPr>
          <a:lstStyle/>
          <a:p>
            <a:pPr algn="ctr"/>
            <a:r>
              <a:rPr kumimoji="1" lang="ja-JP" altLang="en-US" sz="3600" dirty="0">
                <a:latin typeface="ＭＳ Ｐゴシック" panose="020B0600070205080204" pitchFamily="50" charset="-128"/>
                <a:ea typeface="ＭＳ Ｐゴシック" panose="020B0600070205080204" pitchFamily="50" charset="-128"/>
              </a:rPr>
              <a:t>等温滴定型カロリメトリー</a:t>
            </a:r>
            <a:r>
              <a:rPr kumimoji="1" lang="en-US" altLang="ja-JP" sz="3600" dirty="0">
                <a:latin typeface="ＭＳ Ｐゴシック" panose="020B0600070205080204" pitchFamily="50" charset="-128"/>
                <a:ea typeface="ＭＳ Ｐゴシック" panose="020B0600070205080204" pitchFamily="50" charset="-128"/>
              </a:rPr>
              <a:t>(ITC)</a:t>
            </a:r>
            <a:endParaRPr kumimoji="1" lang="ja-JP" altLang="en-US" sz="3600" dirty="0">
              <a:latin typeface="ＭＳ Ｐゴシック" panose="020B0600070205080204" pitchFamily="50" charset="-128"/>
              <a:ea typeface="ＭＳ Ｐゴシック" panose="020B0600070205080204" pitchFamily="50" charset="-128"/>
            </a:endParaRPr>
          </a:p>
        </p:txBody>
      </p:sp>
      <p:sp>
        <p:nvSpPr>
          <p:cNvPr id="3" name="正方形/長方形 2">
            <a:extLst>
              <a:ext uri="{FF2B5EF4-FFF2-40B4-BE49-F238E27FC236}">
                <a16:creationId xmlns:a16="http://schemas.microsoft.com/office/drawing/2014/main" id="{3DC5535C-BD52-4C44-922A-E0A2F811EB23}"/>
              </a:ext>
            </a:extLst>
          </p:cNvPr>
          <p:cNvSpPr/>
          <p:nvPr/>
        </p:nvSpPr>
        <p:spPr>
          <a:xfrm>
            <a:off x="414337" y="5958287"/>
            <a:ext cx="8315325" cy="828675"/>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ＭＳ Ｐゴシック" panose="020B0600070205080204" pitchFamily="50" charset="-128"/>
                <a:ea typeface="ＭＳ Ｐゴシック" panose="020B0600070205080204" pitchFamily="50" charset="-128"/>
              </a:rPr>
              <a:t>一回の測定で結合能</a:t>
            </a:r>
            <a:r>
              <a:rPr kumimoji="1" lang="en-US" altLang="ja-JP" sz="28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2800" dirty="0">
                <a:solidFill>
                  <a:schemeClr val="tx1"/>
                </a:solidFill>
                <a:latin typeface="ＭＳ Ｐゴシック" panose="020B0600070205080204" pitchFamily="50" charset="-128"/>
                <a:ea typeface="ＭＳ Ｐゴシック" panose="020B0600070205080204" pitchFamily="50" charset="-128"/>
              </a:rPr>
              <a:t>熱力学的パラメータがわかる</a:t>
            </a:r>
            <a:endParaRPr kumimoji="1" lang="en-US" altLang="ja-JP" sz="2800"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2800" dirty="0">
                <a:solidFill>
                  <a:schemeClr val="tx1"/>
                </a:solidFill>
                <a:latin typeface="ＭＳ Ｐゴシック" panose="020B0600070205080204" pitchFamily="50" charset="-128"/>
                <a:ea typeface="ＭＳ Ｐゴシック" panose="020B0600070205080204" pitchFamily="50" charset="-128"/>
              </a:rPr>
              <a:t>⇒相互作用機序の推定が可能</a:t>
            </a:r>
          </a:p>
        </p:txBody>
      </p:sp>
      <p:cxnSp>
        <p:nvCxnSpPr>
          <p:cNvPr id="13" name="直線コネクタ 12">
            <a:extLst>
              <a:ext uri="{FF2B5EF4-FFF2-40B4-BE49-F238E27FC236}">
                <a16:creationId xmlns:a16="http://schemas.microsoft.com/office/drawing/2014/main" id="{61B8F912-454B-4565-B7C2-8A33CD32BC2E}"/>
              </a:ext>
            </a:extLst>
          </p:cNvPr>
          <p:cNvCxnSpPr>
            <a:cxnSpLocks/>
          </p:cNvCxnSpPr>
          <p:nvPr/>
        </p:nvCxnSpPr>
        <p:spPr>
          <a:xfrm flipH="1">
            <a:off x="1519826" y="3196612"/>
            <a:ext cx="1155126" cy="2111687"/>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6" name="図 15">
            <a:extLst>
              <a:ext uri="{FF2B5EF4-FFF2-40B4-BE49-F238E27FC236}">
                <a16:creationId xmlns:a16="http://schemas.microsoft.com/office/drawing/2014/main" id="{8B4F5956-14E2-402E-A1D6-E496A9AE01BE}"/>
              </a:ext>
            </a:extLst>
          </p:cNvPr>
          <p:cNvPicPr>
            <a:picLocks noChangeAspect="1"/>
          </p:cNvPicPr>
          <p:nvPr/>
        </p:nvPicPr>
        <p:blipFill>
          <a:blip r:embed="rId4"/>
          <a:stretch>
            <a:fillRect/>
          </a:stretch>
        </p:blipFill>
        <p:spPr>
          <a:xfrm>
            <a:off x="0" y="855857"/>
            <a:ext cx="1781570" cy="2052067"/>
          </a:xfrm>
          <a:prstGeom prst="rect">
            <a:avLst/>
          </a:prstGeom>
        </p:spPr>
      </p:pic>
      <p:pic>
        <p:nvPicPr>
          <p:cNvPr id="15" name="図 14">
            <a:extLst>
              <a:ext uri="{FF2B5EF4-FFF2-40B4-BE49-F238E27FC236}">
                <a16:creationId xmlns:a16="http://schemas.microsoft.com/office/drawing/2014/main" id="{E2C032C7-6AFF-49FE-B36D-39692CB08679}"/>
              </a:ext>
            </a:extLst>
          </p:cNvPr>
          <p:cNvPicPr>
            <a:picLocks noChangeAspect="1"/>
          </p:cNvPicPr>
          <p:nvPr/>
        </p:nvPicPr>
        <p:blipFill>
          <a:blip r:embed="rId5"/>
          <a:stretch>
            <a:fillRect/>
          </a:stretch>
        </p:blipFill>
        <p:spPr>
          <a:xfrm>
            <a:off x="1484663" y="930825"/>
            <a:ext cx="2227035" cy="2051260"/>
          </a:xfrm>
          <a:prstGeom prst="rect">
            <a:avLst/>
          </a:prstGeom>
        </p:spPr>
      </p:pic>
      <p:sp>
        <p:nvSpPr>
          <p:cNvPr id="8" name="テキスト ボックス 7">
            <a:extLst>
              <a:ext uri="{FF2B5EF4-FFF2-40B4-BE49-F238E27FC236}">
                <a16:creationId xmlns:a16="http://schemas.microsoft.com/office/drawing/2014/main" id="{FD0FF84F-5E4F-45BF-8C16-DDC236767F1F}"/>
              </a:ext>
            </a:extLst>
          </p:cNvPr>
          <p:cNvSpPr txBox="1"/>
          <p:nvPr/>
        </p:nvSpPr>
        <p:spPr>
          <a:xfrm>
            <a:off x="268" y="5716960"/>
            <a:ext cx="5963603" cy="215444"/>
          </a:xfrm>
          <a:prstGeom prst="rect">
            <a:avLst/>
          </a:prstGeom>
          <a:noFill/>
        </p:spPr>
        <p:txBody>
          <a:bodyPr wrap="square" rtlCol="0">
            <a:spAutoFit/>
          </a:bodyPr>
          <a:lstStyle/>
          <a:p>
            <a:r>
              <a:rPr kumimoji="1" lang="en-US" altLang="ja-JP" sz="800" dirty="0">
                <a:latin typeface="Arial" panose="020B0604020202020204" pitchFamily="34" charset="0"/>
                <a:cs typeface="Arial" panose="020B0604020202020204" pitchFamily="34" charset="0"/>
              </a:rPr>
              <a:t>T. </a:t>
            </a:r>
            <a:r>
              <a:rPr kumimoji="1" lang="en-US" altLang="ja-JP" sz="800" dirty="0" err="1">
                <a:latin typeface="Arial" panose="020B0604020202020204" pitchFamily="34" charset="0"/>
                <a:cs typeface="Arial" panose="020B0604020202020204" pitchFamily="34" charset="0"/>
              </a:rPr>
              <a:t>Taira</a:t>
            </a:r>
            <a:r>
              <a:rPr kumimoji="1" lang="en-US" altLang="ja-JP" sz="800" dirty="0">
                <a:latin typeface="Arial" panose="020B0604020202020204" pitchFamily="34" charset="0"/>
                <a:cs typeface="Arial" panose="020B0604020202020204" pitchFamily="34" charset="0"/>
              </a:rPr>
              <a:t>, Y. </a:t>
            </a:r>
            <a:r>
              <a:rPr kumimoji="1" lang="en-US" altLang="ja-JP" sz="800" dirty="0" err="1">
                <a:latin typeface="Arial" panose="020B0604020202020204" pitchFamily="34" charset="0"/>
                <a:cs typeface="Arial" panose="020B0604020202020204" pitchFamily="34" charset="0"/>
              </a:rPr>
              <a:t>Mahoe</a:t>
            </a:r>
            <a:r>
              <a:rPr kumimoji="1" lang="en-US" altLang="ja-JP" sz="800" dirty="0">
                <a:latin typeface="Arial" panose="020B0604020202020204" pitchFamily="34" charset="0"/>
                <a:cs typeface="Arial" panose="020B0604020202020204" pitchFamily="34" charset="0"/>
              </a:rPr>
              <a:t>, N. Kawamoto, S. </a:t>
            </a:r>
            <a:r>
              <a:rPr kumimoji="1" lang="en-US" altLang="ja-JP" sz="800" dirty="0" err="1">
                <a:latin typeface="Arial" panose="020B0604020202020204" pitchFamily="34" charset="0"/>
                <a:cs typeface="Arial" panose="020B0604020202020204" pitchFamily="34" charset="0"/>
              </a:rPr>
              <a:t>Onaga</a:t>
            </a:r>
            <a:r>
              <a:rPr kumimoji="1" lang="en-US" altLang="ja-JP" sz="800" dirty="0">
                <a:latin typeface="Arial" panose="020B0604020202020204" pitchFamily="34" charset="0"/>
                <a:cs typeface="Arial" panose="020B0604020202020204" pitchFamily="34" charset="0"/>
              </a:rPr>
              <a:t>, H. Iwasaki, T. </a:t>
            </a:r>
            <a:r>
              <a:rPr kumimoji="1" lang="en-US" altLang="ja-JP" sz="800" dirty="0" err="1">
                <a:latin typeface="Arial" panose="020B0604020202020204" pitchFamily="34" charset="0"/>
                <a:cs typeface="Arial" panose="020B0604020202020204" pitchFamily="34" charset="0"/>
              </a:rPr>
              <a:t>Ohnuma</a:t>
            </a:r>
            <a:r>
              <a:rPr kumimoji="1" lang="en-US" altLang="ja-JP" sz="800" dirty="0">
                <a:latin typeface="Arial" panose="020B0604020202020204" pitchFamily="34" charset="0"/>
                <a:cs typeface="Arial" panose="020B0604020202020204" pitchFamily="34" charset="0"/>
              </a:rPr>
              <a:t> &amp; T. </a:t>
            </a:r>
            <a:r>
              <a:rPr kumimoji="1" lang="en-US" altLang="ja-JP" sz="800" dirty="0" err="1">
                <a:latin typeface="Arial" panose="020B0604020202020204" pitchFamily="34" charset="0"/>
                <a:cs typeface="Arial" panose="020B0604020202020204" pitchFamily="34" charset="0"/>
              </a:rPr>
              <a:t>Fukamizo</a:t>
            </a:r>
            <a:r>
              <a:rPr kumimoji="1" lang="en-US" altLang="ja-JP" sz="800" dirty="0">
                <a:latin typeface="Arial" panose="020B0604020202020204" pitchFamily="34" charset="0"/>
                <a:cs typeface="Arial" panose="020B0604020202020204" pitchFamily="34" charset="0"/>
              </a:rPr>
              <a:t>: Glycobiology, 21, 644 (2011).)</a:t>
            </a:r>
          </a:p>
        </p:txBody>
      </p:sp>
      <p:pic>
        <p:nvPicPr>
          <p:cNvPr id="17" name="図 16">
            <a:extLst>
              <a:ext uri="{FF2B5EF4-FFF2-40B4-BE49-F238E27FC236}">
                <a16:creationId xmlns:a16="http://schemas.microsoft.com/office/drawing/2014/main" id="{A4B49E64-FA12-47FF-86FC-7DCA765A7CEF}"/>
              </a:ext>
            </a:extLst>
          </p:cNvPr>
          <p:cNvPicPr>
            <a:picLocks noChangeAspect="1"/>
          </p:cNvPicPr>
          <p:nvPr/>
        </p:nvPicPr>
        <p:blipFill>
          <a:blip r:embed="rId6"/>
          <a:stretch>
            <a:fillRect/>
          </a:stretch>
        </p:blipFill>
        <p:spPr>
          <a:xfrm>
            <a:off x="4440131" y="1049001"/>
            <a:ext cx="4484095" cy="3505386"/>
          </a:xfrm>
          <a:prstGeom prst="rect">
            <a:avLst/>
          </a:prstGeom>
        </p:spPr>
      </p:pic>
      <p:sp>
        <p:nvSpPr>
          <p:cNvPr id="22" name="テキスト ボックス 21">
            <a:extLst>
              <a:ext uri="{FF2B5EF4-FFF2-40B4-BE49-F238E27FC236}">
                <a16:creationId xmlns:a16="http://schemas.microsoft.com/office/drawing/2014/main" id="{E7C2AFEA-9FC7-418A-8714-7BE6667281C5}"/>
              </a:ext>
            </a:extLst>
          </p:cNvPr>
          <p:cNvSpPr txBox="1"/>
          <p:nvPr/>
        </p:nvSpPr>
        <p:spPr>
          <a:xfrm>
            <a:off x="5461212" y="839471"/>
            <a:ext cx="6353175" cy="369332"/>
          </a:xfrm>
          <a:prstGeom prst="rect">
            <a:avLst/>
          </a:prstGeom>
          <a:noFill/>
        </p:spPr>
        <p:txBody>
          <a:bodyPr wrap="square" rtlCol="0">
            <a:spAutoFit/>
          </a:bodyPr>
          <a:lstStyle/>
          <a:p>
            <a:r>
              <a:rPr kumimoji="1" lang="en-US" altLang="ja-JP" dirty="0">
                <a:latin typeface="Arial" panose="020B0604020202020204" pitchFamily="34" charset="0"/>
                <a:cs typeface="Arial" panose="020B0604020202020204" pitchFamily="34" charset="0"/>
              </a:rPr>
              <a:t>Δ</a:t>
            </a:r>
            <a:r>
              <a:rPr kumimoji="1" lang="ja-JP" altLang="en-US" i="1" dirty="0">
                <a:latin typeface="Arial" panose="020B0604020202020204" pitchFamily="34" charset="0"/>
                <a:cs typeface="Arial" panose="020B0604020202020204" pitchFamily="34" charset="0"/>
              </a:rPr>
              <a:t>Ｇ</a:t>
            </a:r>
            <a:r>
              <a:rPr kumimoji="1" lang="en-US" altLang="ja-JP" i="1" dirty="0">
                <a:latin typeface="Arial" panose="020B0604020202020204" pitchFamily="34" charset="0"/>
                <a:cs typeface="Arial" panose="020B0604020202020204" pitchFamily="34" charset="0"/>
              </a:rPr>
              <a:t>=-</a:t>
            </a:r>
            <a:r>
              <a:rPr kumimoji="1" lang="en-US" altLang="ja-JP" dirty="0" err="1">
                <a:latin typeface="Arial" panose="020B0604020202020204" pitchFamily="34" charset="0"/>
                <a:cs typeface="Arial" panose="020B0604020202020204" pitchFamily="34" charset="0"/>
              </a:rPr>
              <a:t>RTln</a:t>
            </a:r>
            <a:r>
              <a:rPr kumimoji="1" lang="en-US" altLang="ja-JP" i="1" dirty="0" err="1">
                <a:latin typeface="Arial" panose="020B0604020202020204" pitchFamily="34" charset="0"/>
                <a:cs typeface="Arial" panose="020B0604020202020204" pitchFamily="34" charset="0"/>
              </a:rPr>
              <a:t>K</a:t>
            </a:r>
            <a:r>
              <a:rPr kumimoji="1" lang="en-US" altLang="ja-JP" sz="1600" dirty="0" err="1">
                <a:latin typeface="Arial" panose="020B0604020202020204" pitchFamily="34" charset="0"/>
                <a:cs typeface="Arial" panose="020B0604020202020204" pitchFamily="34" charset="0"/>
              </a:rPr>
              <a:t>a</a:t>
            </a:r>
            <a:r>
              <a:rPr kumimoji="1" lang="en-US" altLang="ja-JP" dirty="0">
                <a:latin typeface="Arial" panose="020B0604020202020204" pitchFamily="34" charset="0"/>
                <a:cs typeface="Arial" panose="020B0604020202020204" pitchFamily="34" charset="0"/>
              </a:rPr>
              <a:t>=Δ</a:t>
            </a:r>
            <a:r>
              <a:rPr kumimoji="1" lang="en-US" altLang="ja-JP" i="1" dirty="0">
                <a:latin typeface="Arial" panose="020B0604020202020204" pitchFamily="34" charset="0"/>
                <a:cs typeface="Arial" panose="020B0604020202020204" pitchFamily="34" charset="0"/>
              </a:rPr>
              <a:t>H</a:t>
            </a:r>
            <a:r>
              <a:rPr kumimoji="1" lang="en-US" altLang="ja-JP" dirty="0">
                <a:latin typeface="Arial" panose="020B0604020202020204" pitchFamily="34" charset="0"/>
                <a:cs typeface="Arial" panose="020B0604020202020204" pitchFamily="34" charset="0"/>
              </a:rPr>
              <a:t>-TΔ</a:t>
            </a:r>
            <a:r>
              <a:rPr kumimoji="1" lang="en-US" altLang="ja-JP" i="1" dirty="0">
                <a:latin typeface="Arial" panose="020B0604020202020204" pitchFamily="34" charset="0"/>
                <a:cs typeface="Arial" panose="020B0604020202020204" pitchFamily="34" charset="0"/>
              </a:rPr>
              <a:t>S</a:t>
            </a:r>
            <a:endParaRPr kumimoji="1" lang="ja-JP" altLang="en-US" i="1" dirty="0">
              <a:latin typeface="Arial" panose="020B0604020202020204" pitchFamily="34" charset="0"/>
              <a:cs typeface="Arial" panose="020B0604020202020204" pitchFamily="34" charset="0"/>
            </a:endParaRPr>
          </a:p>
        </p:txBody>
      </p:sp>
      <p:sp>
        <p:nvSpPr>
          <p:cNvPr id="23" name="テキスト ボックス 22">
            <a:extLst>
              <a:ext uri="{FF2B5EF4-FFF2-40B4-BE49-F238E27FC236}">
                <a16:creationId xmlns:a16="http://schemas.microsoft.com/office/drawing/2014/main" id="{DBD6D92E-99A6-47DB-A5C0-46F52385911E}"/>
              </a:ext>
            </a:extLst>
          </p:cNvPr>
          <p:cNvSpPr txBox="1"/>
          <p:nvPr/>
        </p:nvSpPr>
        <p:spPr>
          <a:xfrm>
            <a:off x="4206412" y="4234144"/>
            <a:ext cx="2144501" cy="338554"/>
          </a:xfrm>
          <a:prstGeom prst="rect">
            <a:avLst/>
          </a:prstGeom>
          <a:noFill/>
        </p:spPr>
        <p:txBody>
          <a:bodyPr wrap="square" rtlCol="0">
            <a:spAutoFit/>
          </a:bodyPr>
          <a:lstStyle/>
          <a:p>
            <a:r>
              <a:rPr kumimoji="1" lang="en-US" altLang="ja-JP" sz="1600" dirty="0"/>
              <a:t>Δ</a:t>
            </a:r>
            <a:r>
              <a:rPr kumimoji="1" lang="en-US" altLang="ja-JP" sz="1600" i="1" dirty="0">
                <a:latin typeface="Arial" panose="020B0604020202020204" pitchFamily="34" charset="0"/>
                <a:cs typeface="Arial" panose="020B0604020202020204" pitchFamily="34" charset="0"/>
              </a:rPr>
              <a:t>S</a:t>
            </a:r>
            <a:r>
              <a:rPr kumimoji="1" lang="en-US" altLang="ja-JP" sz="1600" i="1" dirty="0"/>
              <a:t> </a:t>
            </a:r>
            <a:r>
              <a:rPr kumimoji="1" lang="ja-JP" altLang="en-US" sz="1600" dirty="0">
                <a:latin typeface="ＭＳ Ｐゴシック" panose="020B0600070205080204" pitchFamily="50" charset="-128"/>
                <a:ea typeface="ＭＳ Ｐゴシック" panose="020B0600070205080204" pitchFamily="50" charset="-128"/>
              </a:rPr>
              <a:t>エントロピー優勢</a:t>
            </a:r>
          </a:p>
        </p:txBody>
      </p:sp>
      <p:sp>
        <p:nvSpPr>
          <p:cNvPr id="32" name="テキスト ボックス 31">
            <a:extLst>
              <a:ext uri="{FF2B5EF4-FFF2-40B4-BE49-F238E27FC236}">
                <a16:creationId xmlns:a16="http://schemas.microsoft.com/office/drawing/2014/main" id="{B68BFF09-8268-4B85-82A2-2AC447AF26E8}"/>
              </a:ext>
            </a:extLst>
          </p:cNvPr>
          <p:cNvSpPr txBox="1"/>
          <p:nvPr/>
        </p:nvSpPr>
        <p:spPr>
          <a:xfrm>
            <a:off x="7086465" y="4234144"/>
            <a:ext cx="4438650" cy="338554"/>
          </a:xfrm>
          <a:prstGeom prst="rect">
            <a:avLst/>
          </a:prstGeom>
          <a:noFill/>
        </p:spPr>
        <p:txBody>
          <a:bodyPr wrap="square" rtlCol="0">
            <a:spAutoFit/>
          </a:bodyPr>
          <a:lstStyle/>
          <a:p>
            <a:r>
              <a:rPr kumimoji="1" lang="en-US" altLang="ja-JP" sz="1600" dirty="0"/>
              <a:t>Δ</a:t>
            </a:r>
            <a:r>
              <a:rPr kumimoji="1" lang="ja-JP" altLang="en-US" sz="1600" i="1" dirty="0">
                <a:latin typeface="Arial" panose="020B0604020202020204" pitchFamily="34" charset="0"/>
                <a:cs typeface="Arial" panose="020B0604020202020204" pitchFamily="34" charset="0"/>
              </a:rPr>
              <a:t>Ｈ</a:t>
            </a:r>
            <a:r>
              <a:rPr kumimoji="1" lang="en-US" altLang="ja-JP" sz="1600" i="1" dirty="0"/>
              <a:t> </a:t>
            </a:r>
            <a:r>
              <a:rPr kumimoji="1" lang="ja-JP" altLang="en-US" sz="1600" dirty="0">
                <a:latin typeface="ＭＳ Ｐゴシック" panose="020B0600070205080204" pitchFamily="50" charset="-128"/>
                <a:ea typeface="ＭＳ Ｐゴシック" panose="020B0600070205080204" pitchFamily="50" charset="-128"/>
              </a:rPr>
              <a:t>エンタルピー優勢</a:t>
            </a:r>
          </a:p>
        </p:txBody>
      </p:sp>
      <p:sp>
        <p:nvSpPr>
          <p:cNvPr id="25" name="テキスト ボックス 24">
            <a:extLst>
              <a:ext uri="{FF2B5EF4-FFF2-40B4-BE49-F238E27FC236}">
                <a16:creationId xmlns:a16="http://schemas.microsoft.com/office/drawing/2014/main" id="{2558ECFC-0FF0-43B8-A04C-61284AFBC12E}"/>
              </a:ext>
            </a:extLst>
          </p:cNvPr>
          <p:cNvSpPr txBox="1"/>
          <p:nvPr/>
        </p:nvSpPr>
        <p:spPr>
          <a:xfrm>
            <a:off x="6400762" y="4234144"/>
            <a:ext cx="756852" cy="338554"/>
          </a:xfrm>
          <a:prstGeom prst="rect">
            <a:avLst/>
          </a:prstGeom>
          <a:noFill/>
        </p:spPr>
        <p:txBody>
          <a:bodyPr wrap="square" rtlCol="0">
            <a:spAutoFit/>
          </a:bodyPr>
          <a:lstStyle/>
          <a:p>
            <a:r>
              <a:rPr kumimoji="1" lang="ja-JP" altLang="en-US" sz="1600" dirty="0">
                <a:latin typeface="ＭＳ Ｐゴシック" panose="020B0600070205080204" pitchFamily="50" charset="-128"/>
                <a:ea typeface="ＭＳ Ｐゴシック" panose="020B0600070205080204" pitchFamily="50" charset="-128"/>
              </a:rPr>
              <a:t>両方</a:t>
            </a:r>
          </a:p>
        </p:txBody>
      </p:sp>
      <p:sp>
        <p:nvSpPr>
          <p:cNvPr id="27" name="テキスト ボックス 26">
            <a:extLst>
              <a:ext uri="{FF2B5EF4-FFF2-40B4-BE49-F238E27FC236}">
                <a16:creationId xmlns:a16="http://schemas.microsoft.com/office/drawing/2014/main" id="{A4A50310-3F30-4980-99A7-179426F503B9}"/>
              </a:ext>
            </a:extLst>
          </p:cNvPr>
          <p:cNvSpPr txBox="1"/>
          <p:nvPr/>
        </p:nvSpPr>
        <p:spPr>
          <a:xfrm>
            <a:off x="4121995" y="4951222"/>
            <a:ext cx="2228131" cy="338554"/>
          </a:xfrm>
          <a:prstGeom prst="rect">
            <a:avLst/>
          </a:prstGeom>
          <a:solidFill>
            <a:srgbClr val="FF0000"/>
          </a:solidFill>
          <a:ln>
            <a:solidFill>
              <a:srgbClr val="FF0000"/>
            </a:solidFill>
          </a:ln>
        </p:spPr>
        <p:txBody>
          <a:bodyPr wrap="square" rtlCol="0">
            <a:spAutoFit/>
          </a:bodyPr>
          <a:lstStyle/>
          <a:p>
            <a:r>
              <a:rPr kumimoji="1" lang="ja-JP" altLang="en-US" sz="1600" dirty="0">
                <a:latin typeface="ＭＳ Ｐゴシック" panose="020B0600070205080204" pitchFamily="50" charset="-128"/>
                <a:ea typeface="ＭＳ Ｐゴシック" panose="020B0600070205080204" pitchFamily="50" charset="-128"/>
              </a:rPr>
              <a:t>疎水性相互作用が関係</a:t>
            </a:r>
          </a:p>
        </p:txBody>
      </p:sp>
      <p:cxnSp>
        <p:nvCxnSpPr>
          <p:cNvPr id="33" name="直線矢印コネクタ 32">
            <a:extLst>
              <a:ext uri="{FF2B5EF4-FFF2-40B4-BE49-F238E27FC236}">
                <a16:creationId xmlns:a16="http://schemas.microsoft.com/office/drawing/2014/main" id="{36A74CBB-5B78-492F-BB23-03CF22194B2A}"/>
              </a:ext>
            </a:extLst>
          </p:cNvPr>
          <p:cNvCxnSpPr>
            <a:cxnSpLocks/>
          </p:cNvCxnSpPr>
          <p:nvPr/>
        </p:nvCxnSpPr>
        <p:spPr>
          <a:xfrm flipH="1">
            <a:off x="5175683" y="4554387"/>
            <a:ext cx="19048" cy="3744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F8F5A366-EBC4-4D65-8B4A-FBD784B60C4C}"/>
              </a:ext>
            </a:extLst>
          </p:cNvPr>
          <p:cNvCxnSpPr>
            <a:cxnSpLocks/>
          </p:cNvCxnSpPr>
          <p:nvPr/>
        </p:nvCxnSpPr>
        <p:spPr>
          <a:xfrm>
            <a:off x="8065844" y="4600933"/>
            <a:ext cx="0" cy="4274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EC396E2D-2D8E-4CBB-B010-223F5A315F8E}"/>
              </a:ext>
            </a:extLst>
          </p:cNvPr>
          <p:cNvSpPr txBox="1"/>
          <p:nvPr/>
        </p:nvSpPr>
        <p:spPr>
          <a:xfrm>
            <a:off x="7285926" y="5027737"/>
            <a:ext cx="1638300" cy="584775"/>
          </a:xfrm>
          <a:prstGeom prst="rect">
            <a:avLst/>
          </a:prstGeom>
          <a:solidFill>
            <a:srgbClr val="00CC00"/>
          </a:solidFill>
          <a:ln>
            <a:solidFill>
              <a:srgbClr val="00CC00"/>
            </a:solidFill>
          </a:ln>
        </p:spPr>
        <p:txBody>
          <a:bodyPr wrap="square" rtlCol="0">
            <a:spAutoFit/>
          </a:bodyPr>
          <a:lstStyle/>
          <a:p>
            <a:r>
              <a:rPr kumimoji="1" lang="ja-JP" altLang="en-US" sz="1600" dirty="0">
                <a:latin typeface="ＭＳ Ｐゴシック" panose="020B0600070205080204" pitchFamily="50" charset="-128"/>
                <a:ea typeface="ＭＳ Ｐゴシック" panose="020B0600070205080204" pitchFamily="50" charset="-128"/>
              </a:rPr>
              <a:t>静電相互作用</a:t>
            </a:r>
            <a:endParaRPr kumimoji="1" lang="en-US" altLang="ja-JP" sz="1600" dirty="0">
              <a:latin typeface="ＭＳ Ｐゴシック" panose="020B0600070205080204" pitchFamily="50" charset="-128"/>
              <a:ea typeface="ＭＳ Ｐゴシック" panose="020B0600070205080204" pitchFamily="50" charset="-128"/>
            </a:endParaRPr>
          </a:p>
          <a:p>
            <a:r>
              <a:rPr kumimoji="1" lang="ja-JP" altLang="en-US" sz="1600" dirty="0">
                <a:latin typeface="ＭＳ Ｐゴシック" panose="020B0600070205080204" pitchFamily="50" charset="-128"/>
                <a:ea typeface="ＭＳ Ｐゴシック" panose="020B0600070205080204" pitchFamily="50" charset="-128"/>
              </a:rPr>
              <a:t>水素結合が関係</a:t>
            </a:r>
          </a:p>
        </p:txBody>
      </p:sp>
      <p:cxnSp>
        <p:nvCxnSpPr>
          <p:cNvPr id="44" name="直線矢印コネクタ 43">
            <a:extLst>
              <a:ext uri="{FF2B5EF4-FFF2-40B4-BE49-F238E27FC236}">
                <a16:creationId xmlns:a16="http://schemas.microsoft.com/office/drawing/2014/main" id="{0B035E54-320A-4B07-AB72-18454AF7F434}"/>
              </a:ext>
            </a:extLst>
          </p:cNvPr>
          <p:cNvCxnSpPr>
            <a:cxnSpLocks/>
          </p:cNvCxnSpPr>
          <p:nvPr/>
        </p:nvCxnSpPr>
        <p:spPr>
          <a:xfrm flipH="1">
            <a:off x="1175567" y="3196612"/>
            <a:ext cx="23415" cy="2031378"/>
          </a:xfrm>
          <a:prstGeom prst="straightConnector1">
            <a:avLst/>
          </a:prstGeom>
          <a:ln w="28575">
            <a:solidFill>
              <a:srgbClr val="00CC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テキスト ボックス 45">
            <a:extLst>
              <a:ext uri="{FF2B5EF4-FFF2-40B4-BE49-F238E27FC236}">
                <a16:creationId xmlns:a16="http://schemas.microsoft.com/office/drawing/2014/main" id="{4B10424B-F7B8-458F-BB7E-96C36EE2BE31}"/>
              </a:ext>
            </a:extLst>
          </p:cNvPr>
          <p:cNvSpPr txBox="1"/>
          <p:nvPr/>
        </p:nvSpPr>
        <p:spPr>
          <a:xfrm>
            <a:off x="2010081" y="5012348"/>
            <a:ext cx="1676117" cy="307777"/>
          </a:xfrm>
          <a:prstGeom prst="rect">
            <a:avLst/>
          </a:prstGeom>
          <a:noFill/>
        </p:spPr>
        <p:txBody>
          <a:bodyPr wrap="square" rtlCol="0">
            <a:spAutoFit/>
          </a:bodyPr>
          <a:lstStyle/>
          <a:p>
            <a:r>
              <a:rPr kumimoji="1" lang="ja-JP" altLang="en-US" sz="1400" dirty="0">
                <a:solidFill>
                  <a:srgbClr val="00CC00"/>
                </a:solidFill>
                <a:latin typeface="ＭＳ Ｐゴシック" panose="020B0600070205080204" pitchFamily="50" charset="-128"/>
                <a:ea typeface="ＭＳ Ｐゴシック" panose="020B0600070205080204" pitchFamily="50" charset="-128"/>
              </a:rPr>
              <a:t>エンタルピー </a:t>
            </a:r>
            <a:r>
              <a:rPr kumimoji="1" lang="en-US" altLang="ja-JP" sz="1400" dirty="0">
                <a:solidFill>
                  <a:srgbClr val="00CC00"/>
                </a:solidFill>
                <a:latin typeface="Arial" panose="020B0604020202020204" pitchFamily="34" charset="0"/>
                <a:ea typeface="ＭＳ Ｐゴシック" panose="020B0600070205080204" pitchFamily="50" charset="-128"/>
                <a:cs typeface="Arial" panose="020B0604020202020204" pitchFamily="34" charset="0"/>
              </a:rPr>
              <a:t>(Δ</a:t>
            </a:r>
            <a:r>
              <a:rPr kumimoji="1" lang="ja-JP" altLang="en-US" sz="1400" i="1" dirty="0">
                <a:solidFill>
                  <a:srgbClr val="00CC00"/>
                </a:solidFill>
                <a:latin typeface="Arial" panose="020B0604020202020204" pitchFamily="34" charset="0"/>
                <a:ea typeface="ＭＳ Ｐゴシック" panose="020B0600070205080204" pitchFamily="50" charset="-128"/>
                <a:cs typeface="Arial" panose="020B0604020202020204" pitchFamily="34" charset="0"/>
              </a:rPr>
              <a:t>Ｈ</a:t>
            </a:r>
            <a:r>
              <a:rPr kumimoji="1" lang="en-US" altLang="ja-JP" sz="1400" dirty="0">
                <a:solidFill>
                  <a:srgbClr val="00CC00"/>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400" dirty="0">
              <a:solidFill>
                <a:srgbClr val="00CC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テキスト ボックス 49">
            <a:extLst>
              <a:ext uri="{FF2B5EF4-FFF2-40B4-BE49-F238E27FC236}">
                <a16:creationId xmlns:a16="http://schemas.microsoft.com/office/drawing/2014/main" id="{DFF835B1-7852-4540-93FA-FA4C6486996B}"/>
              </a:ext>
            </a:extLst>
          </p:cNvPr>
          <p:cNvSpPr txBox="1"/>
          <p:nvPr/>
        </p:nvSpPr>
        <p:spPr>
          <a:xfrm>
            <a:off x="2343497" y="4155437"/>
            <a:ext cx="1676117" cy="307777"/>
          </a:xfrm>
          <a:prstGeom prst="rect">
            <a:avLst/>
          </a:prstGeom>
          <a:noFill/>
        </p:spPr>
        <p:txBody>
          <a:bodyPr wrap="square" rtlCol="0">
            <a:spAutoFit/>
          </a:bodyPr>
          <a:lstStyle/>
          <a:p>
            <a:r>
              <a:rPr kumimoji="1" lang="ja-JP" altLang="en-US" sz="1400" dirty="0">
                <a:solidFill>
                  <a:schemeClr val="accent1">
                    <a:lumMod val="75000"/>
                  </a:schemeClr>
                </a:solidFill>
                <a:latin typeface="Arial" panose="020B0604020202020204" pitchFamily="34" charset="0"/>
                <a:ea typeface="ＭＳ Ｐゴシック" panose="020B0600070205080204" pitchFamily="50" charset="-128"/>
                <a:cs typeface="Arial" panose="020B0604020202020204" pitchFamily="34" charset="0"/>
              </a:rPr>
              <a:t>結合定数 </a:t>
            </a:r>
            <a:r>
              <a:rPr kumimoji="1" lang="en-US" altLang="ja-JP" sz="1400" dirty="0">
                <a:solidFill>
                  <a:schemeClr val="accent1">
                    <a:lumMod val="75000"/>
                  </a:schemeClr>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i="1" dirty="0">
                <a:solidFill>
                  <a:schemeClr val="accent1">
                    <a:lumMod val="75000"/>
                  </a:schemeClr>
                </a:solidFill>
                <a:latin typeface="Arial" panose="020B0604020202020204" pitchFamily="34" charset="0"/>
                <a:ea typeface="ＭＳ Ｐゴシック" panose="020B0600070205080204" pitchFamily="50" charset="-128"/>
                <a:cs typeface="Arial" panose="020B0604020202020204" pitchFamily="34" charset="0"/>
              </a:rPr>
              <a:t>K</a:t>
            </a:r>
            <a:r>
              <a:rPr kumimoji="1" lang="en-US" altLang="ja-JP" sz="1200" dirty="0">
                <a:solidFill>
                  <a:schemeClr val="accent1">
                    <a:lumMod val="75000"/>
                  </a:schemeClr>
                </a:solidFill>
                <a:latin typeface="Arial" panose="020B0604020202020204" pitchFamily="34" charset="0"/>
                <a:ea typeface="ＭＳ Ｐゴシック" panose="020B0600070205080204" pitchFamily="50" charset="-128"/>
                <a:cs typeface="Arial" panose="020B0604020202020204" pitchFamily="34" charset="0"/>
              </a:rPr>
              <a:t>a</a:t>
            </a:r>
            <a:r>
              <a:rPr kumimoji="1" lang="en-US" altLang="ja-JP" sz="1400" dirty="0">
                <a:solidFill>
                  <a:schemeClr val="accent1">
                    <a:lumMod val="75000"/>
                  </a:schemeClr>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400" dirty="0">
              <a:solidFill>
                <a:schemeClr val="accent1">
                  <a:lumMod val="75000"/>
                </a:schemeClr>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48" name="直線矢印コネクタ 47">
            <a:extLst>
              <a:ext uri="{FF2B5EF4-FFF2-40B4-BE49-F238E27FC236}">
                <a16:creationId xmlns:a16="http://schemas.microsoft.com/office/drawing/2014/main" id="{9ADF1526-2482-4997-87C8-51845A7B0FF9}"/>
              </a:ext>
            </a:extLst>
          </p:cNvPr>
          <p:cNvCxnSpPr>
            <a:cxnSpLocks/>
          </p:cNvCxnSpPr>
          <p:nvPr/>
        </p:nvCxnSpPr>
        <p:spPr>
          <a:xfrm>
            <a:off x="2378687" y="3953072"/>
            <a:ext cx="567966" cy="17660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1" name="直線矢印コネクタ 50">
            <a:extLst>
              <a:ext uri="{FF2B5EF4-FFF2-40B4-BE49-F238E27FC236}">
                <a16:creationId xmlns:a16="http://schemas.microsoft.com/office/drawing/2014/main" id="{327C4EE3-5833-45CD-B7F4-374491625399}"/>
              </a:ext>
            </a:extLst>
          </p:cNvPr>
          <p:cNvCxnSpPr>
            <a:endCxn id="46" idx="0"/>
          </p:cNvCxnSpPr>
          <p:nvPr/>
        </p:nvCxnSpPr>
        <p:spPr>
          <a:xfrm>
            <a:off x="1201552" y="4399870"/>
            <a:ext cx="1646588" cy="612478"/>
          </a:xfrm>
          <a:prstGeom prst="straightConnector1">
            <a:avLst/>
          </a:prstGeom>
          <a:ln w="12700">
            <a:solidFill>
              <a:srgbClr val="00CC00"/>
            </a:solidFill>
            <a:tailEnd type="triangle"/>
          </a:ln>
        </p:spPr>
        <p:style>
          <a:lnRef idx="1">
            <a:schemeClr val="accent1"/>
          </a:lnRef>
          <a:fillRef idx="0">
            <a:schemeClr val="accent1"/>
          </a:fillRef>
          <a:effectRef idx="0">
            <a:schemeClr val="accent1"/>
          </a:effectRef>
          <a:fontRef idx="minor">
            <a:schemeClr val="tx1"/>
          </a:fontRef>
        </p:style>
      </p:cxnSp>
      <p:sp>
        <p:nvSpPr>
          <p:cNvPr id="53" name="矢印: 上 52">
            <a:extLst>
              <a:ext uri="{FF2B5EF4-FFF2-40B4-BE49-F238E27FC236}">
                <a16:creationId xmlns:a16="http://schemas.microsoft.com/office/drawing/2014/main" id="{3E09876D-BA0E-4625-87E4-73F286963943}"/>
              </a:ext>
            </a:extLst>
          </p:cNvPr>
          <p:cNvSpPr/>
          <p:nvPr/>
        </p:nvSpPr>
        <p:spPr>
          <a:xfrm>
            <a:off x="4162588" y="1016485"/>
            <a:ext cx="324234" cy="126288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矢印: 下 53">
            <a:extLst>
              <a:ext uri="{FF2B5EF4-FFF2-40B4-BE49-F238E27FC236}">
                <a16:creationId xmlns:a16="http://schemas.microsoft.com/office/drawing/2014/main" id="{BEDE0B49-548E-4C91-94A5-75DDADEA11F5}"/>
              </a:ext>
            </a:extLst>
          </p:cNvPr>
          <p:cNvSpPr/>
          <p:nvPr/>
        </p:nvSpPr>
        <p:spPr>
          <a:xfrm>
            <a:off x="4162588" y="2371407"/>
            <a:ext cx="324234" cy="13113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a:extLst>
              <a:ext uri="{FF2B5EF4-FFF2-40B4-BE49-F238E27FC236}">
                <a16:creationId xmlns:a16="http://schemas.microsoft.com/office/drawing/2014/main" id="{51C31328-EF5F-4CBF-A987-A868A16FF080}"/>
              </a:ext>
            </a:extLst>
          </p:cNvPr>
          <p:cNvSpPr txBox="1"/>
          <p:nvPr/>
        </p:nvSpPr>
        <p:spPr>
          <a:xfrm>
            <a:off x="3698746" y="1095277"/>
            <a:ext cx="461665" cy="1460004"/>
          </a:xfrm>
          <a:prstGeom prst="rect">
            <a:avLst/>
          </a:prstGeom>
          <a:noFill/>
        </p:spPr>
        <p:txBody>
          <a:bodyPr vert="eaVert"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結合に不利</a:t>
            </a:r>
          </a:p>
        </p:txBody>
      </p:sp>
      <p:sp>
        <p:nvSpPr>
          <p:cNvPr id="59" name="テキスト ボックス 58">
            <a:extLst>
              <a:ext uri="{FF2B5EF4-FFF2-40B4-BE49-F238E27FC236}">
                <a16:creationId xmlns:a16="http://schemas.microsoft.com/office/drawing/2014/main" id="{B6FECA78-ADD9-4A85-AED8-3B64AE4C9726}"/>
              </a:ext>
            </a:extLst>
          </p:cNvPr>
          <p:cNvSpPr txBox="1"/>
          <p:nvPr/>
        </p:nvSpPr>
        <p:spPr>
          <a:xfrm>
            <a:off x="3742071" y="2425795"/>
            <a:ext cx="430887" cy="1460004"/>
          </a:xfrm>
          <a:prstGeom prst="rect">
            <a:avLst/>
          </a:prstGeom>
          <a:noFill/>
        </p:spPr>
        <p:txBody>
          <a:bodyPr vert="eaVert" wrap="square" rtlCol="0">
            <a:spAutoFit/>
          </a:bodyPr>
          <a:lstStyle/>
          <a:p>
            <a:r>
              <a:rPr kumimoji="1" lang="ja-JP" altLang="en-US" sz="1600" dirty="0">
                <a:latin typeface="ＭＳ Ｐゴシック" panose="020B0600070205080204" pitchFamily="50" charset="-128"/>
                <a:ea typeface="ＭＳ Ｐゴシック" panose="020B0600070205080204" pitchFamily="50" charset="-128"/>
              </a:rPr>
              <a:t>結合に有利</a:t>
            </a:r>
          </a:p>
        </p:txBody>
      </p:sp>
    </p:spTree>
    <p:extLst>
      <p:ext uri="{BB962C8B-B14F-4D97-AF65-F5344CB8AC3E}">
        <p14:creationId xmlns:p14="http://schemas.microsoft.com/office/powerpoint/2010/main" val="1700924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3">
            <a:extLst>
              <a:ext uri="{FF2B5EF4-FFF2-40B4-BE49-F238E27FC236}">
                <a16:creationId xmlns:a16="http://schemas.microsoft.com/office/drawing/2014/main" id="{E84C15F0-1A6F-4EAF-A641-061B84117D8D}"/>
              </a:ext>
            </a:extLst>
          </p:cNvPr>
          <p:cNvSpPr>
            <a:spLocks noGrp="1"/>
          </p:cNvSpPr>
          <p:nvPr/>
        </p:nvSpPr>
        <p:spPr>
          <a:xfrm>
            <a:off x="7086600" y="647622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8CAC055F-0CDB-4932-A27F-2B0F8AA8DDF9}" type="slidenum">
              <a:rPr kumimoji="1" lang="ja-JP" altLang="en-US" smtClean="0"/>
              <a:pPr/>
              <a:t>4</a:t>
            </a:fld>
            <a:endParaRPr kumimoji="1" lang="ja-JP" altLang="en-US" dirty="0"/>
          </a:p>
        </p:txBody>
      </p:sp>
      <p:sp>
        <p:nvSpPr>
          <p:cNvPr id="12" name="正方形/長方形 11">
            <a:extLst>
              <a:ext uri="{FF2B5EF4-FFF2-40B4-BE49-F238E27FC236}">
                <a16:creationId xmlns:a16="http://schemas.microsoft.com/office/drawing/2014/main" id="{01B1F7CC-C2B9-4DA0-B5D5-7E06697408A5}"/>
              </a:ext>
            </a:extLst>
          </p:cNvPr>
          <p:cNvSpPr/>
          <p:nvPr/>
        </p:nvSpPr>
        <p:spPr>
          <a:xfrm>
            <a:off x="5461212" y="3683762"/>
            <a:ext cx="710214" cy="4405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30" name="正方形/長方形 29">
            <a:extLst>
              <a:ext uri="{FF2B5EF4-FFF2-40B4-BE49-F238E27FC236}">
                <a16:creationId xmlns:a16="http://schemas.microsoft.com/office/drawing/2014/main" id="{010302F4-A4A7-42B6-8BB3-A2C10278FE3D}"/>
              </a:ext>
            </a:extLst>
          </p:cNvPr>
          <p:cNvSpPr/>
          <p:nvPr/>
        </p:nvSpPr>
        <p:spPr>
          <a:xfrm>
            <a:off x="0" y="732511"/>
            <a:ext cx="9144000" cy="10696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ED09563A-538E-46E3-9346-1689E62C094C}"/>
              </a:ext>
            </a:extLst>
          </p:cNvPr>
          <p:cNvSpPr txBox="1"/>
          <p:nvPr/>
        </p:nvSpPr>
        <p:spPr>
          <a:xfrm>
            <a:off x="0" y="16650"/>
            <a:ext cx="9144000" cy="646331"/>
          </a:xfrm>
          <a:prstGeom prst="rect">
            <a:avLst/>
          </a:prstGeom>
          <a:noFill/>
        </p:spPr>
        <p:txBody>
          <a:bodyPr wrap="square" rtlCol="0">
            <a:spAutoFit/>
          </a:bodyPr>
          <a:lstStyle/>
          <a:p>
            <a:pPr algn="ctr"/>
            <a:r>
              <a:rPr kumimoji="1" lang="ja-JP" altLang="en-US" sz="3600" dirty="0">
                <a:latin typeface="ＭＳ Ｐゴシック" panose="020B0600070205080204" pitchFamily="50" charset="-128"/>
                <a:ea typeface="ＭＳ Ｐゴシック" panose="020B0600070205080204" pitchFamily="50" charset="-128"/>
              </a:rPr>
              <a:t>本研究の目的と概要</a:t>
            </a:r>
          </a:p>
        </p:txBody>
      </p:sp>
      <p:sp>
        <p:nvSpPr>
          <p:cNvPr id="5" name="テキスト ボックス 4">
            <a:extLst>
              <a:ext uri="{FF2B5EF4-FFF2-40B4-BE49-F238E27FC236}">
                <a16:creationId xmlns:a16="http://schemas.microsoft.com/office/drawing/2014/main" id="{54399DF4-90DE-4F62-81AE-443998365C11}"/>
              </a:ext>
            </a:extLst>
          </p:cNvPr>
          <p:cNvSpPr txBox="1"/>
          <p:nvPr/>
        </p:nvSpPr>
        <p:spPr>
          <a:xfrm>
            <a:off x="394634" y="1290603"/>
            <a:ext cx="8315325" cy="584775"/>
          </a:xfrm>
          <a:prstGeom prst="rect">
            <a:avLst/>
          </a:prstGeom>
          <a:noFill/>
        </p:spPr>
        <p:txBody>
          <a:bodyPr wrap="square" rtlCol="0">
            <a:spAutoFit/>
          </a:bodyPr>
          <a:lstStyle/>
          <a:p>
            <a:r>
              <a:rPr kumimoji="1" lang="en-US" altLang="ja-JP" sz="3200" dirty="0">
                <a:latin typeface="ＭＳ Ｐゴシック" panose="020B0600070205080204" pitchFamily="50" charset="-128"/>
                <a:ea typeface="ＭＳ Ｐゴシック" panose="020B0600070205080204" pitchFamily="50" charset="-128"/>
              </a:rPr>
              <a:t>〈</a:t>
            </a:r>
            <a:r>
              <a:rPr kumimoji="1" lang="ja-JP" altLang="en-US" sz="3200" dirty="0">
                <a:latin typeface="ＭＳ Ｐゴシック" panose="020B0600070205080204" pitchFamily="50" charset="-128"/>
                <a:ea typeface="ＭＳ Ｐゴシック" panose="020B0600070205080204" pitchFamily="50" charset="-128"/>
              </a:rPr>
              <a:t>目的</a:t>
            </a:r>
            <a:r>
              <a:rPr kumimoji="1" lang="en-US" altLang="ja-JP" sz="3200" dirty="0">
                <a:latin typeface="ＭＳ Ｐゴシック" panose="020B0600070205080204" pitchFamily="50" charset="-128"/>
                <a:ea typeface="ＭＳ Ｐゴシック" panose="020B0600070205080204" pitchFamily="50" charset="-128"/>
              </a:rPr>
              <a:t>〉</a:t>
            </a:r>
            <a:endParaRPr kumimoji="1" lang="ja-JP" altLang="en-US" sz="3200" dirty="0">
              <a:latin typeface="ＭＳ Ｐゴシック" panose="020B0600070205080204" pitchFamily="50" charset="-128"/>
              <a:ea typeface="ＭＳ Ｐゴシック" panose="020B0600070205080204" pitchFamily="50" charset="-128"/>
            </a:endParaRPr>
          </a:p>
        </p:txBody>
      </p:sp>
      <p:sp>
        <p:nvSpPr>
          <p:cNvPr id="10" name="テキスト ボックス 9">
            <a:extLst>
              <a:ext uri="{FF2B5EF4-FFF2-40B4-BE49-F238E27FC236}">
                <a16:creationId xmlns:a16="http://schemas.microsoft.com/office/drawing/2014/main" id="{8D910AC1-8F7C-4B8A-BDD9-2E447EBAE6F0}"/>
              </a:ext>
            </a:extLst>
          </p:cNvPr>
          <p:cNvSpPr txBox="1"/>
          <p:nvPr/>
        </p:nvSpPr>
        <p:spPr>
          <a:xfrm>
            <a:off x="394632" y="1778513"/>
            <a:ext cx="8315325" cy="523220"/>
          </a:xfrm>
          <a:prstGeom prst="rect">
            <a:avLst/>
          </a:prstGeom>
          <a:noFill/>
        </p:spPr>
        <p:txBody>
          <a:bodyPr wrap="square" rtlCol="0">
            <a:spAutoFit/>
          </a:bodyPr>
          <a:lstStyle/>
          <a:p>
            <a:r>
              <a:rPr kumimoji="1" lang="ja-JP" altLang="en-US" sz="2800" dirty="0">
                <a:latin typeface="ＭＳ Ｐゴシック" panose="020B0600070205080204" pitchFamily="50" charset="-128"/>
                <a:ea typeface="ＭＳ Ｐゴシック" panose="020B0600070205080204" pitchFamily="50" charset="-128"/>
              </a:rPr>
              <a:t>メトトレキサート結合性アプタマーの相互作用機序推定</a:t>
            </a:r>
            <a:endParaRPr kumimoji="1" lang="en-US" altLang="ja-JP" sz="2800" dirty="0">
              <a:latin typeface="ＭＳ Ｐゴシック" panose="020B0600070205080204" pitchFamily="50" charset="-128"/>
              <a:ea typeface="ＭＳ Ｐゴシック" panose="020B0600070205080204" pitchFamily="50" charset="-128"/>
            </a:endParaRPr>
          </a:p>
        </p:txBody>
      </p:sp>
      <p:sp>
        <p:nvSpPr>
          <p:cNvPr id="11" name="テキスト ボックス 10">
            <a:extLst>
              <a:ext uri="{FF2B5EF4-FFF2-40B4-BE49-F238E27FC236}">
                <a16:creationId xmlns:a16="http://schemas.microsoft.com/office/drawing/2014/main" id="{7836FF65-4829-426E-82DF-7736C85E045C}"/>
              </a:ext>
            </a:extLst>
          </p:cNvPr>
          <p:cNvSpPr txBox="1"/>
          <p:nvPr/>
        </p:nvSpPr>
        <p:spPr>
          <a:xfrm>
            <a:off x="298835" y="4310534"/>
            <a:ext cx="8546329" cy="523220"/>
          </a:xfrm>
          <a:prstGeom prst="rect">
            <a:avLst/>
          </a:prstGeom>
          <a:noFill/>
        </p:spPr>
        <p:txBody>
          <a:bodyPr wrap="square" rtlCol="0">
            <a:spAutoFit/>
          </a:bodyPr>
          <a:lstStyle/>
          <a:p>
            <a:r>
              <a:rPr kumimoji="1" lang="ja-JP" altLang="en-US" sz="2800" dirty="0">
                <a:latin typeface="ＭＳ Ｐゴシック" panose="020B0600070205080204" pitchFamily="50" charset="-128"/>
                <a:ea typeface="ＭＳ Ｐゴシック" panose="020B0600070205080204" pitchFamily="50" charset="-128"/>
              </a:rPr>
              <a:t>・結晶構造が報告されている代表的な低分子化合物を</a:t>
            </a:r>
            <a:endParaRPr kumimoji="1" lang="en-US" altLang="ja-JP" sz="2800" dirty="0">
              <a:latin typeface="ＭＳ Ｐゴシック" panose="020B0600070205080204" pitchFamily="50" charset="-128"/>
              <a:ea typeface="ＭＳ Ｐゴシック" panose="020B0600070205080204" pitchFamily="50" charset="-128"/>
            </a:endParaRPr>
          </a:p>
        </p:txBody>
      </p:sp>
      <p:sp>
        <p:nvSpPr>
          <p:cNvPr id="13" name="テキスト ボックス 12">
            <a:extLst>
              <a:ext uri="{FF2B5EF4-FFF2-40B4-BE49-F238E27FC236}">
                <a16:creationId xmlns:a16="http://schemas.microsoft.com/office/drawing/2014/main" id="{C56ABAE8-1021-49E4-8B85-8237168766A7}"/>
              </a:ext>
            </a:extLst>
          </p:cNvPr>
          <p:cNvSpPr txBox="1"/>
          <p:nvPr/>
        </p:nvSpPr>
        <p:spPr>
          <a:xfrm>
            <a:off x="394631" y="3257407"/>
            <a:ext cx="8315325" cy="584775"/>
          </a:xfrm>
          <a:prstGeom prst="rect">
            <a:avLst/>
          </a:prstGeom>
          <a:noFill/>
        </p:spPr>
        <p:txBody>
          <a:bodyPr wrap="square" rtlCol="0">
            <a:spAutoFit/>
          </a:bodyPr>
          <a:lstStyle/>
          <a:p>
            <a:r>
              <a:rPr kumimoji="1" lang="en-US" altLang="ja-JP" sz="3200" dirty="0">
                <a:latin typeface="ＭＳ Ｐゴシック" panose="020B0600070205080204" pitchFamily="50" charset="-128"/>
                <a:ea typeface="ＭＳ Ｐゴシック" panose="020B0600070205080204" pitchFamily="50" charset="-128"/>
              </a:rPr>
              <a:t>〈</a:t>
            </a:r>
            <a:r>
              <a:rPr kumimoji="1" lang="ja-JP" altLang="en-US" sz="3200" dirty="0">
                <a:latin typeface="ＭＳ Ｐゴシック" panose="020B0600070205080204" pitchFamily="50" charset="-128"/>
                <a:ea typeface="ＭＳ Ｐゴシック" panose="020B0600070205080204" pitchFamily="50" charset="-128"/>
              </a:rPr>
              <a:t>概要</a:t>
            </a:r>
            <a:r>
              <a:rPr kumimoji="1" lang="en-US" altLang="ja-JP" sz="3200" dirty="0">
                <a:latin typeface="ＭＳ Ｐゴシック" panose="020B0600070205080204" pitchFamily="50" charset="-128"/>
                <a:ea typeface="ＭＳ Ｐゴシック" panose="020B0600070205080204" pitchFamily="50" charset="-128"/>
              </a:rPr>
              <a:t>〉</a:t>
            </a:r>
            <a:endParaRPr kumimoji="1" lang="ja-JP" altLang="en-US" sz="3200" dirty="0">
              <a:latin typeface="ＭＳ Ｐゴシック" panose="020B0600070205080204" pitchFamily="50" charset="-128"/>
              <a:ea typeface="ＭＳ Ｐゴシック" panose="020B0600070205080204" pitchFamily="50" charset="-128"/>
            </a:endParaRPr>
          </a:p>
        </p:txBody>
      </p:sp>
      <p:sp>
        <p:nvSpPr>
          <p:cNvPr id="14" name="テキスト ボックス 13">
            <a:extLst>
              <a:ext uri="{FF2B5EF4-FFF2-40B4-BE49-F238E27FC236}">
                <a16:creationId xmlns:a16="http://schemas.microsoft.com/office/drawing/2014/main" id="{B067FAFD-1840-4D2B-A132-2D3928BB4C55}"/>
              </a:ext>
            </a:extLst>
          </p:cNvPr>
          <p:cNvSpPr txBox="1"/>
          <p:nvPr/>
        </p:nvSpPr>
        <p:spPr>
          <a:xfrm>
            <a:off x="298835" y="3757707"/>
            <a:ext cx="8546329" cy="523220"/>
          </a:xfrm>
          <a:prstGeom prst="rect">
            <a:avLst/>
          </a:prstGeom>
          <a:noFill/>
        </p:spPr>
        <p:txBody>
          <a:bodyPr wrap="square" rtlCol="0">
            <a:spAutoFit/>
          </a:bodyPr>
          <a:lstStyle/>
          <a:p>
            <a:r>
              <a:rPr kumimoji="1" lang="ja-JP" altLang="en-US" sz="2800" dirty="0">
                <a:latin typeface="ＭＳ Ｐゴシック" panose="020B0600070205080204" pitchFamily="50" charset="-128"/>
                <a:ea typeface="ＭＳ Ｐゴシック" panose="020B0600070205080204" pitchFamily="50" charset="-128"/>
              </a:rPr>
              <a:t>・メトトレキサート結合性アプタマーの</a:t>
            </a:r>
            <a:r>
              <a:rPr kumimoji="1" lang="en-US" altLang="ja-JP" sz="2800" dirty="0">
                <a:latin typeface="ＭＳ Ｐゴシック" panose="020B0600070205080204" pitchFamily="50" charset="-128"/>
                <a:ea typeface="ＭＳ Ｐゴシック" panose="020B0600070205080204" pitchFamily="50" charset="-128"/>
              </a:rPr>
              <a:t>ITC</a:t>
            </a:r>
            <a:r>
              <a:rPr kumimoji="1" lang="ja-JP" altLang="en-US" sz="2800" dirty="0">
                <a:latin typeface="ＭＳ Ｐゴシック" panose="020B0600070205080204" pitchFamily="50" charset="-128"/>
                <a:ea typeface="ＭＳ Ｐゴシック" panose="020B0600070205080204" pitchFamily="50" charset="-128"/>
              </a:rPr>
              <a:t>測定</a:t>
            </a:r>
            <a:endParaRPr kumimoji="1" lang="en-US" altLang="ja-JP" sz="2800" dirty="0">
              <a:latin typeface="ＭＳ Ｐゴシック" panose="020B0600070205080204" pitchFamily="50" charset="-128"/>
              <a:ea typeface="ＭＳ Ｐゴシック" panose="020B0600070205080204" pitchFamily="50" charset="-128"/>
            </a:endParaRPr>
          </a:p>
        </p:txBody>
      </p:sp>
      <p:sp>
        <p:nvSpPr>
          <p:cNvPr id="15" name="テキスト ボックス 14">
            <a:extLst>
              <a:ext uri="{FF2B5EF4-FFF2-40B4-BE49-F238E27FC236}">
                <a16:creationId xmlns:a16="http://schemas.microsoft.com/office/drawing/2014/main" id="{C1FCF17A-2DFA-476C-A8B3-3347789A010C}"/>
              </a:ext>
            </a:extLst>
          </p:cNvPr>
          <p:cNvSpPr txBox="1"/>
          <p:nvPr/>
        </p:nvSpPr>
        <p:spPr>
          <a:xfrm>
            <a:off x="478918" y="4742915"/>
            <a:ext cx="8546329" cy="954107"/>
          </a:xfrm>
          <a:prstGeom prst="rect">
            <a:avLst/>
          </a:prstGeom>
          <a:noFill/>
        </p:spPr>
        <p:txBody>
          <a:bodyPr wrap="square" rtlCol="0">
            <a:spAutoFit/>
          </a:bodyPr>
          <a:lstStyle/>
          <a:p>
            <a:r>
              <a:rPr kumimoji="1" lang="en-US" altLang="ja-JP" sz="2800" dirty="0">
                <a:latin typeface="ＭＳ Ｐゴシック" panose="020B0600070205080204" pitchFamily="50" charset="-128"/>
                <a:ea typeface="ＭＳ Ｐゴシック" panose="020B0600070205080204" pitchFamily="50" charset="-128"/>
              </a:rPr>
              <a:t>ITC</a:t>
            </a:r>
            <a:r>
              <a:rPr kumimoji="1" lang="ja-JP" altLang="en-US" sz="2800" dirty="0">
                <a:latin typeface="ＭＳ Ｐゴシック" panose="020B0600070205080204" pitchFamily="50" charset="-128"/>
                <a:ea typeface="ＭＳ Ｐゴシック" panose="020B0600070205080204" pitchFamily="50" charset="-128"/>
              </a:rPr>
              <a:t> で測定し化合物の性質から相互作用解析</a:t>
            </a:r>
            <a:endParaRPr kumimoji="1" lang="en-US" altLang="ja-JP" sz="2800" dirty="0">
              <a:latin typeface="ＭＳ Ｐゴシック" panose="020B0600070205080204" pitchFamily="50" charset="-128"/>
              <a:ea typeface="ＭＳ Ｐゴシック" panose="020B0600070205080204" pitchFamily="50" charset="-128"/>
            </a:endParaRPr>
          </a:p>
          <a:p>
            <a:endParaRPr kumimoji="1" lang="en-US" altLang="ja-JP" sz="2800" dirty="0">
              <a:latin typeface="ＭＳ Ｐゴシック" panose="020B0600070205080204" pitchFamily="50" charset="-128"/>
              <a:ea typeface="ＭＳ Ｐゴシック" panose="020B0600070205080204" pitchFamily="50" charset="-128"/>
            </a:endParaRPr>
          </a:p>
        </p:txBody>
      </p:sp>
      <p:sp>
        <p:nvSpPr>
          <p:cNvPr id="16" name="テキスト ボックス 15">
            <a:extLst>
              <a:ext uri="{FF2B5EF4-FFF2-40B4-BE49-F238E27FC236}">
                <a16:creationId xmlns:a16="http://schemas.microsoft.com/office/drawing/2014/main" id="{054D347A-F042-4DE8-B856-691826A0C09C}"/>
              </a:ext>
            </a:extLst>
          </p:cNvPr>
          <p:cNvSpPr txBox="1"/>
          <p:nvPr/>
        </p:nvSpPr>
        <p:spPr>
          <a:xfrm>
            <a:off x="298834" y="5389723"/>
            <a:ext cx="8546329" cy="954107"/>
          </a:xfrm>
          <a:prstGeom prst="rect">
            <a:avLst/>
          </a:prstGeom>
          <a:noFill/>
        </p:spPr>
        <p:txBody>
          <a:bodyPr wrap="square" rtlCol="0">
            <a:spAutoFit/>
          </a:bodyPr>
          <a:lstStyle/>
          <a:p>
            <a:r>
              <a:rPr kumimoji="1" lang="ja-JP" altLang="en-US" sz="2800" dirty="0">
                <a:latin typeface="ＭＳ Ｐゴシック" panose="020B0600070205080204" pitchFamily="50" charset="-128"/>
                <a:ea typeface="ＭＳ Ｐゴシック" panose="020B0600070205080204" pitchFamily="50" charset="-128"/>
              </a:rPr>
              <a:t>・代表的な低分子化合物の解析結果からメトトレキサート結合性アプタマーの相互作用機序推定</a:t>
            </a:r>
            <a:endParaRPr kumimoji="1" lang="en-US" altLang="ja-JP"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826030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DC86E9B2-2EC5-4A3B-8355-CEC427570E36}"/>
              </a:ext>
            </a:extLst>
          </p:cNvPr>
          <p:cNvPicPr>
            <a:picLocks noChangeAspect="1"/>
          </p:cNvPicPr>
          <p:nvPr/>
        </p:nvPicPr>
        <p:blipFill>
          <a:blip r:embed="rId3"/>
          <a:stretch>
            <a:fillRect/>
          </a:stretch>
        </p:blipFill>
        <p:spPr>
          <a:xfrm>
            <a:off x="2543300" y="1651104"/>
            <a:ext cx="2961020" cy="3545347"/>
          </a:xfrm>
          <a:prstGeom prst="rect">
            <a:avLst/>
          </a:prstGeom>
        </p:spPr>
      </p:pic>
      <p:sp>
        <p:nvSpPr>
          <p:cNvPr id="2" name="スライド番号プレースホルダー 3">
            <a:extLst>
              <a:ext uri="{FF2B5EF4-FFF2-40B4-BE49-F238E27FC236}">
                <a16:creationId xmlns:a16="http://schemas.microsoft.com/office/drawing/2014/main" id="{E84C15F0-1A6F-4EAF-A641-061B84117D8D}"/>
              </a:ext>
            </a:extLst>
          </p:cNvPr>
          <p:cNvSpPr>
            <a:spLocks noGrp="1"/>
          </p:cNvSpPr>
          <p:nvPr/>
        </p:nvSpPr>
        <p:spPr>
          <a:xfrm>
            <a:off x="7086600" y="647622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8CAC055F-0CDB-4932-A27F-2B0F8AA8DDF9}" type="slidenum">
              <a:rPr kumimoji="1" lang="ja-JP" altLang="en-US" smtClean="0"/>
              <a:pPr/>
              <a:t>5</a:t>
            </a:fld>
            <a:endParaRPr kumimoji="1" lang="ja-JP" altLang="en-US" dirty="0"/>
          </a:p>
        </p:txBody>
      </p:sp>
      <p:sp>
        <p:nvSpPr>
          <p:cNvPr id="12" name="正方形/長方形 11">
            <a:extLst>
              <a:ext uri="{FF2B5EF4-FFF2-40B4-BE49-F238E27FC236}">
                <a16:creationId xmlns:a16="http://schemas.microsoft.com/office/drawing/2014/main" id="{01B1F7CC-C2B9-4DA0-B5D5-7E06697408A5}"/>
              </a:ext>
            </a:extLst>
          </p:cNvPr>
          <p:cNvSpPr/>
          <p:nvPr/>
        </p:nvSpPr>
        <p:spPr>
          <a:xfrm>
            <a:off x="5461212" y="3683762"/>
            <a:ext cx="710214" cy="4405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30" name="正方形/長方形 29">
            <a:extLst>
              <a:ext uri="{FF2B5EF4-FFF2-40B4-BE49-F238E27FC236}">
                <a16:creationId xmlns:a16="http://schemas.microsoft.com/office/drawing/2014/main" id="{010302F4-A4A7-42B6-8BB3-A2C10278FE3D}"/>
              </a:ext>
            </a:extLst>
          </p:cNvPr>
          <p:cNvSpPr/>
          <p:nvPr/>
        </p:nvSpPr>
        <p:spPr>
          <a:xfrm>
            <a:off x="0" y="732511"/>
            <a:ext cx="9144000" cy="10696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ED09563A-538E-46E3-9346-1689E62C094C}"/>
              </a:ext>
            </a:extLst>
          </p:cNvPr>
          <p:cNvSpPr txBox="1"/>
          <p:nvPr/>
        </p:nvSpPr>
        <p:spPr>
          <a:xfrm>
            <a:off x="0" y="16650"/>
            <a:ext cx="9144000" cy="646331"/>
          </a:xfrm>
          <a:prstGeom prst="rect">
            <a:avLst/>
          </a:prstGeom>
          <a:noFill/>
        </p:spPr>
        <p:txBody>
          <a:bodyPr wrap="square" rtlCol="0">
            <a:spAutoFit/>
          </a:bodyPr>
          <a:lstStyle/>
          <a:p>
            <a:pPr algn="ctr"/>
            <a:r>
              <a:rPr kumimoji="1" lang="ja-JP" altLang="en-US" sz="3600" dirty="0">
                <a:latin typeface="ＭＳ Ｐゴシック" panose="020B0600070205080204" pitchFamily="50" charset="-128"/>
                <a:ea typeface="ＭＳ Ｐゴシック" panose="020B0600070205080204" pitchFamily="50" charset="-128"/>
              </a:rPr>
              <a:t>メトトレキサート結合性アプタマー</a:t>
            </a:r>
          </a:p>
        </p:txBody>
      </p:sp>
      <p:sp>
        <p:nvSpPr>
          <p:cNvPr id="3" name="正方形/長方形 2">
            <a:extLst>
              <a:ext uri="{FF2B5EF4-FFF2-40B4-BE49-F238E27FC236}">
                <a16:creationId xmlns:a16="http://schemas.microsoft.com/office/drawing/2014/main" id="{3DC5535C-BD52-4C44-922A-E0A2F811EB23}"/>
              </a:ext>
            </a:extLst>
          </p:cNvPr>
          <p:cNvSpPr/>
          <p:nvPr/>
        </p:nvSpPr>
        <p:spPr>
          <a:xfrm>
            <a:off x="504824" y="5791447"/>
            <a:ext cx="8315325" cy="922626"/>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ＭＳ Ｐゴシック" panose="020B0600070205080204" pitchFamily="50" charset="-128"/>
                <a:ea typeface="ＭＳ Ｐゴシック" panose="020B0600070205080204" pitchFamily="50" charset="-128"/>
              </a:rPr>
              <a:t>メトトレキサートに高い親和性で結合し</a:t>
            </a:r>
            <a:endParaRPr kumimoji="1" lang="en-US" altLang="ja-JP" sz="2400"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2400" dirty="0">
                <a:solidFill>
                  <a:schemeClr val="tx1"/>
                </a:solidFill>
                <a:latin typeface="ＭＳ Ｐゴシック" panose="020B0600070205080204" pitchFamily="50" charset="-128"/>
                <a:ea typeface="ＭＳ Ｐゴシック" panose="020B0600070205080204" pitchFamily="50" charset="-128"/>
              </a:rPr>
              <a:t>選択性を持つアプタマーを確認</a:t>
            </a:r>
          </a:p>
        </p:txBody>
      </p:sp>
      <p:pic>
        <p:nvPicPr>
          <p:cNvPr id="7" name="図 6">
            <a:extLst>
              <a:ext uri="{FF2B5EF4-FFF2-40B4-BE49-F238E27FC236}">
                <a16:creationId xmlns:a16="http://schemas.microsoft.com/office/drawing/2014/main" id="{A16DE5E8-A23F-4591-8881-C0DA5370C107}"/>
              </a:ext>
            </a:extLst>
          </p:cNvPr>
          <p:cNvPicPr>
            <a:picLocks noChangeAspect="1"/>
          </p:cNvPicPr>
          <p:nvPr/>
        </p:nvPicPr>
        <p:blipFill>
          <a:blip r:embed="rId4"/>
          <a:stretch>
            <a:fillRect/>
          </a:stretch>
        </p:blipFill>
        <p:spPr>
          <a:xfrm>
            <a:off x="0" y="1659482"/>
            <a:ext cx="2788920" cy="3367295"/>
          </a:xfrm>
          <a:prstGeom prst="rect">
            <a:avLst/>
          </a:prstGeom>
        </p:spPr>
      </p:pic>
      <p:sp>
        <p:nvSpPr>
          <p:cNvPr id="4" name="テキスト ボックス 3">
            <a:extLst>
              <a:ext uri="{FF2B5EF4-FFF2-40B4-BE49-F238E27FC236}">
                <a16:creationId xmlns:a16="http://schemas.microsoft.com/office/drawing/2014/main" id="{273A7BB7-E8AA-42BF-9941-244BB5175A1C}"/>
              </a:ext>
            </a:extLst>
          </p:cNvPr>
          <p:cNvSpPr txBox="1"/>
          <p:nvPr/>
        </p:nvSpPr>
        <p:spPr>
          <a:xfrm>
            <a:off x="49373" y="1239659"/>
            <a:ext cx="2338939" cy="369332"/>
          </a:xfrm>
          <a:prstGeom prst="rect">
            <a:avLst/>
          </a:prstGeom>
          <a:noFill/>
        </p:spPr>
        <p:txBody>
          <a:bodyPr wrap="square" rtlCol="0">
            <a:spAutoFit/>
          </a:bodyPr>
          <a:lstStyle/>
          <a:p>
            <a:r>
              <a:rPr kumimoji="1" lang="en-US" altLang="ja-JP" dirty="0" err="1">
                <a:latin typeface="Arial" panose="020B0604020202020204" pitchFamily="34" charset="0"/>
                <a:cs typeface="Arial" panose="020B0604020202020204" pitchFamily="34" charset="0"/>
              </a:rPr>
              <a:t>Methotorexate</a:t>
            </a:r>
            <a:endParaRPr kumimoji="1" lang="ja-JP" altLang="en-US" dirty="0">
              <a:latin typeface="Arial" panose="020B0604020202020204" pitchFamily="34" charset="0"/>
              <a:cs typeface="Arial" panose="020B0604020202020204" pitchFamily="34" charset="0"/>
            </a:endParaRPr>
          </a:p>
        </p:txBody>
      </p:sp>
      <p:sp>
        <p:nvSpPr>
          <p:cNvPr id="21" name="テキスト ボックス 20">
            <a:extLst>
              <a:ext uri="{FF2B5EF4-FFF2-40B4-BE49-F238E27FC236}">
                <a16:creationId xmlns:a16="http://schemas.microsoft.com/office/drawing/2014/main" id="{BA2D3D74-FD1D-4D38-83E1-27E5F33ED181}"/>
              </a:ext>
            </a:extLst>
          </p:cNvPr>
          <p:cNvSpPr txBox="1"/>
          <p:nvPr/>
        </p:nvSpPr>
        <p:spPr>
          <a:xfrm>
            <a:off x="2871335" y="1290150"/>
            <a:ext cx="2338939" cy="369332"/>
          </a:xfrm>
          <a:prstGeom prst="rect">
            <a:avLst/>
          </a:prstGeom>
          <a:noFill/>
        </p:spPr>
        <p:txBody>
          <a:bodyPr wrap="square" rtlCol="0">
            <a:spAutoFit/>
          </a:bodyPr>
          <a:lstStyle/>
          <a:p>
            <a:r>
              <a:rPr kumimoji="1" lang="en-US" altLang="ja-JP" dirty="0">
                <a:latin typeface="Arial" panose="020B0604020202020204" pitchFamily="34" charset="0"/>
                <a:cs typeface="Arial" panose="020B0604020202020204" pitchFamily="34" charset="0"/>
              </a:rPr>
              <a:t>Folic acid</a:t>
            </a:r>
            <a:endParaRPr kumimoji="1" lang="ja-JP" altLang="en-US" dirty="0">
              <a:latin typeface="Arial" panose="020B0604020202020204" pitchFamily="34" charset="0"/>
              <a:cs typeface="Arial" panose="020B0604020202020204" pitchFamily="34" charset="0"/>
            </a:endParaRPr>
          </a:p>
        </p:txBody>
      </p:sp>
      <p:graphicFrame>
        <p:nvGraphicFramePr>
          <p:cNvPr id="26" name="グラフ 25">
            <a:extLst>
              <a:ext uri="{FF2B5EF4-FFF2-40B4-BE49-F238E27FC236}">
                <a16:creationId xmlns:a16="http://schemas.microsoft.com/office/drawing/2014/main" id="{EA10AF8C-D860-47C1-AAD5-C40A08E2BB8A}"/>
              </a:ext>
            </a:extLst>
          </p:cNvPr>
          <p:cNvGraphicFramePr>
            <a:graphicFrameLocks/>
          </p:cNvGraphicFramePr>
          <p:nvPr>
            <p:extLst>
              <p:ext uri="{D42A27DB-BD31-4B8C-83A1-F6EECF244321}">
                <p14:modId xmlns:p14="http://schemas.microsoft.com/office/powerpoint/2010/main" val="1409626237"/>
              </p:ext>
            </p:extLst>
          </p:nvPr>
        </p:nvGraphicFramePr>
        <p:xfrm>
          <a:off x="5648587" y="878477"/>
          <a:ext cx="2876025" cy="2584506"/>
        </p:xfrm>
        <a:graphic>
          <a:graphicData uri="http://schemas.openxmlformats.org/drawingml/2006/chart">
            <c:chart xmlns:c="http://schemas.openxmlformats.org/drawingml/2006/chart" xmlns:r="http://schemas.openxmlformats.org/officeDocument/2006/relationships" r:id="rId5"/>
          </a:graphicData>
        </a:graphic>
      </p:graphicFrame>
      <p:grpSp>
        <p:nvGrpSpPr>
          <p:cNvPr id="27" name="グループ化 26">
            <a:extLst>
              <a:ext uri="{FF2B5EF4-FFF2-40B4-BE49-F238E27FC236}">
                <a16:creationId xmlns:a16="http://schemas.microsoft.com/office/drawing/2014/main" id="{25170857-978A-4F5B-8112-1B00AD470497}"/>
              </a:ext>
            </a:extLst>
          </p:cNvPr>
          <p:cNvGrpSpPr/>
          <p:nvPr/>
        </p:nvGrpSpPr>
        <p:grpSpPr>
          <a:xfrm>
            <a:off x="5581650" y="3501988"/>
            <a:ext cx="3390900" cy="2108109"/>
            <a:chOff x="35590" y="3332139"/>
            <a:chExt cx="3601158" cy="2277983"/>
          </a:xfrm>
        </p:grpSpPr>
        <p:pic>
          <p:nvPicPr>
            <p:cNvPr id="28" name="図 27">
              <a:extLst>
                <a:ext uri="{FF2B5EF4-FFF2-40B4-BE49-F238E27FC236}">
                  <a16:creationId xmlns:a16="http://schemas.microsoft.com/office/drawing/2014/main" id="{9CC7D5AF-9EB9-431A-9F54-F87858CEDF45}"/>
                </a:ext>
              </a:extLst>
            </p:cNvPr>
            <p:cNvPicPr>
              <a:picLocks noChangeAspect="1"/>
            </p:cNvPicPr>
            <p:nvPr/>
          </p:nvPicPr>
          <p:blipFill>
            <a:blip r:embed="rId6"/>
            <a:stretch>
              <a:fillRect/>
            </a:stretch>
          </p:blipFill>
          <p:spPr>
            <a:xfrm>
              <a:off x="115291" y="4486647"/>
              <a:ext cx="3402497" cy="1123475"/>
            </a:xfrm>
            <a:prstGeom prst="rect">
              <a:avLst/>
            </a:prstGeom>
          </p:spPr>
        </p:pic>
        <p:pic>
          <p:nvPicPr>
            <p:cNvPr id="29" name="図 28">
              <a:extLst>
                <a:ext uri="{FF2B5EF4-FFF2-40B4-BE49-F238E27FC236}">
                  <a16:creationId xmlns:a16="http://schemas.microsoft.com/office/drawing/2014/main" id="{AC9E1D48-78B6-4C55-BE05-C9C01A6B6CF3}"/>
                </a:ext>
              </a:extLst>
            </p:cNvPr>
            <p:cNvPicPr>
              <a:picLocks noChangeAspect="1"/>
            </p:cNvPicPr>
            <p:nvPr/>
          </p:nvPicPr>
          <p:blipFill>
            <a:blip r:embed="rId7"/>
            <a:stretch>
              <a:fillRect/>
            </a:stretch>
          </p:blipFill>
          <p:spPr>
            <a:xfrm>
              <a:off x="39115" y="3332139"/>
              <a:ext cx="3597633" cy="1123474"/>
            </a:xfrm>
            <a:prstGeom prst="rect">
              <a:avLst/>
            </a:prstGeom>
          </p:spPr>
        </p:pic>
        <p:sp>
          <p:nvSpPr>
            <p:cNvPr id="32" name="テキスト ボックス 31">
              <a:extLst>
                <a:ext uri="{FF2B5EF4-FFF2-40B4-BE49-F238E27FC236}">
                  <a16:creationId xmlns:a16="http://schemas.microsoft.com/office/drawing/2014/main" id="{52E93BF1-9EED-4FA9-A999-5B1E3BF8D38B}"/>
                </a:ext>
              </a:extLst>
            </p:cNvPr>
            <p:cNvSpPr txBox="1"/>
            <p:nvPr/>
          </p:nvSpPr>
          <p:spPr>
            <a:xfrm>
              <a:off x="57603" y="3338339"/>
              <a:ext cx="2214384" cy="307777"/>
            </a:xfrm>
            <a:prstGeom prst="rect">
              <a:avLst/>
            </a:prstGeom>
            <a:noFill/>
          </p:spPr>
          <p:txBody>
            <a:bodyPr wrap="square" rtlCol="0">
              <a:spAutoFit/>
            </a:bodyPr>
            <a:lstStyle/>
            <a:p>
              <a:r>
                <a:rPr kumimoji="1" lang="en-US" altLang="ja-JP" sz="1400" dirty="0" err="1">
                  <a:latin typeface="Arial" panose="020B0604020202020204" pitchFamily="34" charset="0"/>
                  <a:cs typeface="Arial" panose="020B0604020202020204" pitchFamily="34" charset="0"/>
                </a:rPr>
                <a:t>Methotorexate</a:t>
              </a:r>
              <a:r>
                <a:rPr kumimoji="1" lang="en-US" altLang="ja-JP" sz="1400" dirty="0">
                  <a:latin typeface="Arial" panose="020B0604020202020204" pitchFamily="34" charset="0"/>
                  <a:cs typeface="Arial" panose="020B0604020202020204" pitchFamily="34" charset="0"/>
                </a:rPr>
                <a:t> (pH7.0)</a:t>
              </a:r>
              <a:endParaRPr kumimoji="1" lang="ja-JP" altLang="en-US" sz="1400" dirty="0">
                <a:latin typeface="Arial" panose="020B0604020202020204" pitchFamily="34" charset="0"/>
                <a:cs typeface="Arial" panose="020B0604020202020204" pitchFamily="34" charset="0"/>
              </a:endParaRPr>
            </a:p>
          </p:txBody>
        </p:sp>
        <p:sp>
          <p:nvSpPr>
            <p:cNvPr id="33" name="テキスト ボックス 32">
              <a:extLst>
                <a:ext uri="{FF2B5EF4-FFF2-40B4-BE49-F238E27FC236}">
                  <a16:creationId xmlns:a16="http://schemas.microsoft.com/office/drawing/2014/main" id="{70E8D387-88A7-4AEA-B0A2-416D1408AEDB}"/>
                </a:ext>
              </a:extLst>
            </p:cNvPr>
            <p:cNvSpPr txBox="1"/>
            <p:nvPr/>
          </p:nvSpPr>
          <p:spPr>
            <a:xfrm>
              <a:off x="35590" y="4526954"/>
              <a:ext cx="2214384" cy="307777"/>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Folic acid (pH7.0)</a:t>
              </a:r>
              <a:endParaRPr kumimoji="1" lang="ja-JP" altLang="en-US" sz="1400" dirty="0">
                <a:latin typeface="Arial" panose="020B0604020202020204" pitchFamily="34" charset="0"/>
                <a:cs typeface="Arial" panose="020B0604020202020204" pitchFamily="34" charset="0"/>
              </a:endParaRPr>
            </a:p>
          </p:txBody>
        </p:sp>
        <p:sp>
          <p:nvSpPr>
            <p:cNvPr id="34" name="フローチャート: 処理 33">
              <a:extLst>
                <a:ext uri="{FF2B5EF4-FFF2-40B4-BE49-F238E27FC236}">
                  <a16:creationId xmlns:a16="http://schemas.microsoft.com/office/drawing/2014/main" id="{29C323CC-BFDA-4967-9FF4-53D09FD4B186}"/>
                </a:ext>
              </a:extLst>
            </p:cNvPr>
            <p:cNvSpPr/>
            <p:nvPr/>
          </p:nvSpPr>
          <p:spPr>
            <a:xfrm>
              <a:off x="1655286" y="4177263"/>
              <a:ext cx="322506" cy="160608"/>
            </a:xfrm>
            <a:prstGeom prst="flowChartProcess">
              <a:avLst/>
            </a:prstGeom>
            <a:solidFill>
              <a:srgbClr val="FFFF00">
                <a:alpha val="3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ローチャート: 処理 34">
              <a:extLst>
                <a:ext uri="{FF2B5EF4-FFF2-40B4-BE49-F238E27FC236}">
                  <a16:creationId xmlns:a16="http://schemas.microsoft.com/office/drawing/2014/main" id="{D3E98C63-A186-4436-9E4B-CCE112FB4150}"/>
                </a:ext>
              </a:extLst>
            </p:cNvPr>
            <p:cNvSpPr/>
            <p:nvPr/>
          </p:nvSpPr>
          <p:spPr>
            <a:xfrm>
              <a:off x="820276" y="3733429"/>
              <a:ext cx="322506" cy="160608"/>
            </a:xfrm>
            <a:prstGeom prst="flowChartProcess">
              <a:avLst/>
            </a:prstGeom>
            <a:solidFill>
              <a:srgbClr val="FFFF00">
                <a:alpha val="3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ローチャート: 処理 35">
              <a:extLst>
                <a:ext uri="{FF2B5EF4-FFF2-40B4-BE49-F238E27FC236}">
                  <a16:creationId xmlns:a16="http://schemas.microsoft.com/office/drawing/2014/main" id="{CD78B21E-9B39-4383-A30D-CA18B89A48D1}"/>
                </a:ext>
              </a:extLst>
            </p:cNvPr>
            <p:cNvSpPr/>
            <p:nvPr/>
          </p:nvSpPr>
          <p:spPr>
            <a:xfrm>
              <a:off x="820277" y="4886404"/>
              <a:ext cx="227692" cy="193842"/>
            </a:xfrm>
            <a:prstGeom prst="flowChartProcess">
              <a:avLst/>
            </a:prstGeom>
            <a:solidFill>
              <a:srgbClr val="FFFF00">
                <a:alpha val="3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ローチャート: 処理 36">
              <a:extLst>
                <a:ext uri="{FF2B5EF4-FFF2-40B4-BE49-F238E27FC236}">
                  <a16:creationId xmlns:a16="http://schemas.microsoft.com/office/drawing/2014/main" id="{1A750850-DBB3-4B32-AF33-2E29CF75E864}"/>
                </a:ext>
              </a:extLst>
            </p:cNvPr>
            <p:cNvSpPr/>
            <p:nvPr/>
          </p:nvSpPr>
          <p:spPr>
            <a:xfrm>
              <a:off x="1581744" y="5256304"/>
              <a:ext cx="256187" cy="164983"/>
            </a:xfrm>
            <a:prstGeom prst="flowChartProcess">
              <a:avLst/>
            </a:prstGeom>
            <a:solidFill>
              <a:srgbClr val="FFFF00">
                <a:alpha val="3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20222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3">
            <a:extLst>
              <a:ext uri="{FF2B5EF4-FFF2-40B4-BE49-F238E27FC236}">
                <a16:creationId xmlns:a16="http://schemas.microsoft.com/office/drawing/2014/main" id="{E84C15F0-1A6F-4EAF-A641-061B84117D8D}"/>
              </a:ext>
            </a:extLst>
          </p:cNvPr>
          <p:cNvSpPr>
            <a:spLocks noGrp="1"/>
          </p:cNvSpPr>
          <p:nvPr/>
        </p:nvSpPr>
        <p:spPr>
          <a:xfrm>
            <a:off x="7086600" y="647622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8CAC055F-0CDB-4932-A27F-2B0F8AA8DDF9}" type="slidenum">
              <a:rPr kumimoji="1" lang="ja-JP" altLang="en-US" smtClean="0"/>
              <a:pPr/>
              <a:t>6</a:t>
            </a:fld>
            <a:endParaRPr kumimoji="1" lang="ja-JP" altLang="en-US" dirty="0"/>
          </a:p>
        </p:txBody>
      </p:sp>
      <p:sp>
        <p:nvSpPr>
          <p:cNvPr id="30" name="正方形/長方形 29">
            <a:extLst>
              <a:ext uri="{FF2B5EF4-FFF2-40B4-BE49-F238E27FC236}">
                <a16:creationId xmlns:a16="http://schemas.microsoft.com/office/drawing/2014/main" id="{010302F4-A4A7-42B6-8BB3-A2C10278FE3D}"/>
              </a:ext>
            </a:extLst>
          </p:cNvPr>
          <p:cNvSpPr/>
          <p:nvPr/>
        </p:nvSpPr>
        <p:spPr>
          <a:xfrm>
            <a:off x="0" y="732511"/>
            <a:ext cx="9144000" cy="10696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ED09563A-538E-46E3-9346-1689E62C094C}"/>
              </a:ext>
            </a:extLst>
          </p:cNvPr>
          <p:cNvSpPr txBox="1"/>
          <p:nvPr/>
        </p:nvSpPr>
        <p:spPr>
          <a:xfrm>
            <a:off x="0" y="16650"/>
            <a:ext cx="9144000" cy="646331"/>
          </a:xfrm>
          <a:prstGeom prst="rect">
            <a:avLst/>
          </a:prstGeom>
          <a:noFill/>
        </p:spPr>
        <p:txBody>
          <a:bodyPr wrap="square" rtlCol="0">
            <a:spAutoFit/>
          </a:bodyPr>
          <a:lstStyle/>
          <a:p>
            <a:pPr algn="ctr"/>
            <a:r>
              <a:rPr kumimoji="1" lang="en-US" altLang="ja-JP" sz="3600" dirty="0">
                <a:latin typeface="ＭＳ Ｐゴシック" panose="020B0600070205080204" pitchFamily="50" charset="-128"/>
                <a:ea typeface="ＭＳ Ｐゴシック" panose="020B0600070205080204" pitchFamily="50" charset="-128"/>
              </a:rPr>
              <a:t>AMP</a:t>
            </a:r>
            <a:r>
              <a:rPr kumimoji="1" lang="ja-JP" altLang="en-US" sz="3600" dirty="0">
                <a:latin typeface="ＭＳ Ｐゴシック" panose="020B0600070205080204" pitchFamily="50" charset="-128"/>
                <a:ea typeface="ＭＳ Ｐゴシック" panose="020B0600070205080204" pitchFamily="50" charset="-128"/>
              </a:rPr>
              <a:t>類縁分子の</a:t>
            </a:r>
            <a:r>
              <a:rPr kumimoji="1" lang="en-US" altLang="ja-JP" sz="3600" dirty="0">
                <a:latin typeface="ＭＳ Ｐゴシック" panose="020B0600070205080204" pitchFamily="50" charset="-128"/>
                <a:ea typeface="ＭＳ Ｐゴシック" panose="020B0600070205080204" pitchFamily="50" charset="-128"/>
              </a:rPr>
              <a:t>ITC</a:t>
            </a:r>
            <a:r>
              <a:rPr kumimoji="1" lang="ja-JP" altLang="en-US" sz="3600" dirty="0">
                <a:latin typeface="ＭＳ Ｐゴシック" panose="020B0600070205080204" pitchFamily="50" charset="-128"/>
                <a:ea typeface="ＭＳ Ｐゴシック" panose="020B0600070205080204" pitchFamily="50" charset="-128"/>
              </a:rPr>
              <a:t>測定</a:t>
            </a:r>
          </a:p>
        </p:txBody>
      </p:sp>
      <p:sp>
        <p:nvSpPr>
          <p:cNvPr id="3" name="正方形/長方形 2">
            <a:extLst>
              <a:ext uri="{FF2B5EF4-FFF2-40B4-BE49-F238E27FC236}">
                <a16:creationId xmlns:a16="http://schemas.microsoft.com/office/drawing/2014/main" id="{3DC5535C-BD52-4C44-922A-E0A2F811EB23}"/>
              </a:ext>
            </a:extLst>
          </p:cNvPr>
          <p:cNvSpPr/>
          <p:nvPr/>
        </p:nvSpPr>
        <p:spPr>
          <a:xfrm>
            <a:off x="414337" y="6164422"/>
            <a:ext cx="8315325" cy="599403"/>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latin typeface="ＭＳ Ｐゴシック" panose="020B0600070205080204" pitchFamily="50" charset="-128"/>
                <a:ea typeface="ＭＳ Ｐゴシック" panose="020B0600070205080204" pitchFamily="50" charset="-128"/>
              </a:rPr>
              <a:t>Adenosine </a:t>
            </a:r>
            <a:r>
              <a:rPr kumimoji="1" lang="ja-JP" altLang="en-US" sz="2000" dirty="0">
                <a:solidFill>
                  <a:schemeClr val="tx1"/>
                </a:solidFill>
                <a:latin typeface="ＭＳ Ｐゴシック" panose="020B0600070205080204" pitchFamily="50" charset="-128"/>
                <a:ea typeface="ＭＳ Ｐゴシック" panose="020B0600070205080204" pitchFamily="50" charset="-128"/>
              </a:rPr>
              <a:t>ではエントロピー </a:t>
            </a:r>
            <a:r>
              <a:rPr kumimoji="1" lang="en-US" altLang="ja-JP" sz="20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2000" dirty="0">
                <a:solidFill>
                  <a:schemeClr val="tx1"/>
                </a:solidFill>
                <a:latin typeface="ＭＳ Ｐゴシック" panose="020B0600070205080204" pitchFamily="50" charset="-128"/>
                <a:ea typeface="ＭＳ Ｐゴシック" panose="020B0600070205080204" pitchFamily="50" charset="-128"/>
              </a:rPr>
              <a:t>疎水性相互作用</a:t>
            </a:r>
            <a:r>
              <a:rPr kumimoji="1" lang="en-US" altLang="ja-JP" sz="200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2000" dirty="0">
                <a:solidFill>
                  <a:schemeClr val="tx1"/>
                </a:solidFill>
                <a:latin typeface="ＭＳ Ｐゴシック" panose="020B0600070205080204" pitchFamily="50" charset="-128"/>
                <a:ea typeface="ＭＳ Ｐゴシック" panose="020B0600070205080204" pitchFamily="50" charset="-128"/>
              </a:rPr>
              <a:t>駆動力減少</a:t>
            </a:r>
            <a:endParaRPr kumimoji="1" lang="en-US" altLang="ja-JP" sz="2000"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2000" dirty="0">
                <a:solidFill>
                  <a:schemeClr val="tx1"/>
                </a:solidFill>
                <a:latin typeface="ＭＳ Ｐゴシック" panose="020B0600070205080204" pitchFamily="50" charset="-128"/>
                <a:ea typeface="ＭＳ Ｐゴシック" panose="020B0600070205080204" pitchFamily="50" charset="-128"/>
              </a:rPr>
              <a:t>エンタルピー </a:t>
            </a:r>
            <a:r>
              <a:rPr kumimoji="1" lang="en-US" altLang="ja-JP" sz="20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2000" dirty="0">
                <a:solidFill>
                  <a:schemeClr val="tx1"/>
                </a:solidFill>
                <a:latin typeface="ＭＳ Ｐゴシック" panose="020B0600070205080204" pitchFamily="50" charset="-128"/>
                <a:ea typeface="ＭＳ Ｐゴシック" panose="020B0600070205080204" pitchFamily="50" charset="-128"/>
              </a:rPr>
              <a:t>静電相互作用</a:t>
            </a:r>
            <a:r>
              <a:rPr kumimoji="1" lang="en-US" altLang="ja-JP" sz="20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2000" dirty="0">
                <a:solidFill>
                  <a:schemeClr val="tx1"/>
                </a:solidFill>
                <a:latin typeface="ＭＳ Ｐゴシック" panose="020B0600070205080204" pitchFamily="50" charset="-128"/>
                <a:ea typeface="ＭＳ Ｐゴシック" panose="020B0600070205080204" pitchFamily="50" charset="-128"/>
              </a:rPr>
              <a:t>水素結合</a:t>
            </a:r>
            <a:r>
              <a:rPr kumimoji="1" lang="en-US" altLang="ja-JP" sz="200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2000" dirty="0">
                <a:solidFill>
                  <a:schemeClr val="tx1"/>
                </a:solidFill>
                <a:latin typeface="ＭＳ Ｐゴシック" panose="020B0600070205080204" pitchFamily="50" charset="-128"/>
                <a:ea typeface="ＭＳ Ｐゴシック" panose="020B0600070205080204" pitchFamily="50" charset="-128"/>
              </a:rPr>
              <a:t>駆動力増加</a:t>
            </a:r>
          </a:p>
        </p:txBody>
      </p:sp>
      <p:grpSp>
        <p:nvGrpSpPr>
          <p:cNvPr id="7" name="グループ化 6">
            <a:extLst>
              <a:ext uri="{FF2B5EF4-FFF2-40B4-BE49-F238E27FC236}">
                <a16:creationId xmlns:a16="http://schemas.microsoft.com/office/drawing/2014/main" id="{C18906FD-B89D-4FA2-BB73-14BAF6A9C62B}"/>
              </a:ext>
            </a:extLst>
          </p:cNvPr>
          <p:cNvGrpSpPr/>
          <p:nvPr/>
        </p:nvGrpSpPr>
        <p:grpSpPr>
          <a:xfrm>
            <a:off x="0" y="973314"/>
            <a:ext cx="4688533" cy="3457016"/>
            <a:chOff x="75923" y="565073"/>
            <a:chExt cx="4336448" cy="2534349"/>
          </a:xfrm>
        </p:grpSpPr>
        <p:grpSp>
          <p:nvGrpSpPr>
            <p:cNvPr id="8" name="グループ化 7">
              <a:extLst>
                <a:ext uri="{FF2B5EF4-FFF2-40B4-BE49-F238E27FC236}">
                  <a16:creationId xmlns:a16="http://schemas.microsoft.com/office/drawing/2014/main" id="{E4F76B22-3ACB-4C0D-81E8-FF3A6B6A9B25}"/>
                </a:ext>
              </a:extLst>
            </p:cNvPr>
            <p:cNvGrpSpPr/>
            <p:nvPr/>
          </p:nvGrpSpPr>
          <p:grpSpPr>
            <a:xfrm>
              <a:off x="75923" y="565073"/>
              <a:ext cx="4162036" cy="2534349"/>
              <a:chOff x="-128021" y="13018"/>
              <a:chExt cx="9695168" cy="5797948"/>
            </a:xfrm>
          </p:grpSpPr>
          <p:graphicFrame>
            <p:nvGraphicFramePr>
              <p:cNvPr id="21" name="グラフ 20">
                <a:extLst>
                  <a:ext uri="{FF2B5EF4-FFF2-40B4-BE49-F238E27FC236}">
                    <a16:creationId xmlns:a16="http://schemas.microsoft.com/office/drawing/2014/main" id="{9D6EF9AA-D07A-40B5-B660-29A4F3A2B667}"/>
                  </a:ext>
                </a:extLst>
              </p:cNvPr>
              <p:cNvGraphicFramePr>
                <a:graphicFrameLocks/>
              </p:cNvGraphicFramePr>
              <p:nvPr>
                <p:extLst>
                  <p:ext uri="{D42A27DB-BD31-4B8C-83A1-F6EECF244321}">
                    <p14:modId xmlns:p14="http://schemas.microsoft.com/office/powerpoint/2010/main" val="3202340656"/>
                  </p:ext>
                </p:extLst>
              </p:nvPr>
            </p:nvGraphicFramePr>
            <p:xfrm>
              <a:off x="4609578" y="434732"/>
              <a:ext cx="4957569" cy="27797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グラフ 21">
                <a:extLst>
                  <a:ext uri="{FF2B5EF4-FFF2-40B4-BE49-F238E27FC236}">
                    <a16:creationId xmlns:a16="http://schemas.microsoft.com/office/drawing/2014/main" id="{22818A42-B2D9-4FAF-8DCB-8932FD34E97E}"/>
                  </a:ext>
                </a:extLst>
              </p:cNvPr>
              <p:cNvGraphicFramePr>
                <a:graphicFrameLocks/>
              </p:cNvGraphicFramePr>
              <p:nvPr>
                <p:extLst>
                  <p:ext uri="{D42A27DB-BD31-4B8C-83A1-F6EECF244321}">
                    <p14:modId xmlns:p14="http://schemas.microsoft.com/office/powerpoint/2010/main" val="1584129726"/>
                  </p:ext>
                </p:extLst>
              </p:nvPr>
            </p:nvGraphicFramePr>
            <p:xfrm>
              <a:off x="4395673" y="3039167"/>
              <a:ext cx="4446376" cy="27587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グラフ 22">
                <a:extLst>
                  <a:ext uri="{FF2B5EF4-FFF2-40B4-BE49-F238E27FC236}">
                    <a16:creationId xmlns:a16="http://schemas.microsoft.com/office/drawing/2014/main" id="{AEA44C74-CCEA-42A7-B5DD-82F6E64ED20F}"/>
                  </a:ext>
                </a:extLst>
              </p:cNvPr>
              <p:cNvGraphicFramePr>
                <a:graphicFrameLocks/>
              </p:cNvGraphicFramePr>
              <p:nvPr>
                <p:extLst>
                  <p:ext uri="{D42A27DB-BD31-4B8C-83A1-F6EECF244321}">
                    <p14:modId xmlns:p14="http://schemas.microsoft.com/office/powerpoint/2010/main" val="2947013474"/>
                  </p:ext>
                </p:extLst>
              </p:nvPr>
            </p:nvGraphicFramePr>
            <p:xfrm>
              <a:off x="-128021" y="442314"/>
              <a:ext cx="4593567" cy="277218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グラフ 23">
                <a:extLst>
                  <a:ext uri="{FF2B5EF4-FFF2-40B4-BE49-F238E27FC236}">
                    <a16:creationId xmlns:a16="http://schemas.microsoft.com/office/drawing/2014/main" id="{EDE1FAC1-3074-4A51-8B45-04AFC7569D43}"/>
                  </a:ext>
                </a:extLst>
              </p:cNvPr>
              <p:cNvGraphicFramePr>
                <a:graphicFrameLocks/>
              </p:cNvGraphicFramePr>
              <p:nvPr>
                <p:extLst>
                  <p:ext uri="{D42A27DB-BD31-4B8C-83A1-F6EECF244321}">
                    <p14:modId xmlns:p14="http://schemas.microsoft.com/office/powerpoint/2010/main" val="1365909827"/>
                  </p:ext>
                </p:extLst>
              </p:nvPr>
            </p:nvGraphicFramePr>
            <p:xfrm>
              <a:off x="-110559" y="3053346"/>
              <a:ext cx="4576105" cy="2757620"/>
            </p:xfrm>
            <a:graphic>
              <a:graphicData uri="http://schemas.openxmlformats.org/drawingml/2006/chart">
                <c:chart xmlns:c="http://schemas.openxmlformats.org/drawingml/2006/chart" xmlns:r="http://schemas.openxmlformats.org/officeDocument/2006/relationships" r:id="rId6"/>
              </a:graphicData>
            </a:graphic>
          </p:graphicFrame>
          <p:sp>
            <p:nvSpPr>
              <p:cNvPr id="25" name="テキスト ボックス 1066">
                <a:extLst>
                  <a:ext uri="{FF2B5EF4-FFF2-40B4-BE49-F238E27FC236}">
                    <a16:creationId xmlns:a16="http://schemas.microsoft.com/office/drawing/2014/main" id="{507F4E83-6D7F-4FCE-9914-5DD75DB9E7CC}"/>
                  </a:ext>
                </a:extLst>
              </p:cNvPr>
              <p:cNvSpPr txBox="1"/>
              <p:nvPr/>
            </p:nvSpPr>
            <p:spPr>
              <a:xfrm>
                <a:off x="4577926" y="38782"/>
                <a:ext cx="2837411" cy="644384"/>
              </a:xfrm>
              <a:prstGeom prst="rect">
                <a:avLst/>
              </a:prstGeom>
              <a:noFill/>
            </p:spPr>
            <p:txBody>
              <a:bodyPr wrap="square" rtlCol="0">
                <a:noAutofit/>
              </a:bodyPr>
              <a:lstStyle/>
              <a:p>
                <a:pPr algn="just">
                  <a:spcAft>
                    <a:spcPts val="0"/>
                  </a:spcAft>
                </a:pPr>
                <a:r>
                  <a:rPr lang="en-US" sz="1600" kern="1200" dirty="0">
                    <a:solidFill>
                      <a:srgbClr val="000000"/>
                    </a:solidFill>
                    <a:effectLst/>
                    <a:latin typeface="Arial" panose="020B0604020202020204" pitchFamily="34" charset="0"/>
                    <a:ea typeface="游明朝" panose="02020400000000000000" pitchFamily="18" charset="-128"/>
                    <a:cs typeface="Arial" panose="020B0604020202020204" pitchFamily="34" charset="0"/>
                  </a:rPr>
                  <a:t>Adenosine</a:t>
                </a:r>
                <a:endParaRPr lang="ja-JP" kern="100" dirty="0">
                  <a:effectLst/>
                  <a:latin typeface="Arial" panose="020B0604020202020204" pitchFamily="34" charset="0"/>
                  <a:ea typeface="游明朝" panose="02020400000000000000" pitchFamily="18" charset="-128"/>
                  <a:cs typeface="Arial" panose="020B0604020202020204" pitchFamily="34" charset="0"/>
                </a:endParaRPr>
              </a:p>
            </p:txBody>
          </p:sp>
          <p:sp>
            <p:nvSpPr>
              <p:cNvPr id="26" name="テキスト ボックス 1067">
                <a:extLst>
                  <a:ext uri="{FF2B5EF4-FFF2-40B4-BE49-F238E27FC236}">
                    <a16:creationId xmlns:a16="http://schemas.microsoft.com/office/drawing/2014/main" id="{759D06EA-CE2F-474B-B138-10D929D37280}"/>
                  </a:ext>
                </a:extLst>
              </p:cNvPr>
              <p:cNvSpPr txBox="1"/>
              <p:nvPr/>
            </p:nvSpPr>
            <p:spPr>
              <a:xfrm>
                <a:off x="32810" y="13018"/>
                <a:ext cx="2837411" cy="644384"/>
              </a:xfrm>
              <a:prstGeom prst="rect">
                <a:avLst/>
              </a:prstGeom>
              <a:noFill/>
            </p:spPr>
            <p:txBody>
              <a:bodyPr wrap="square" rtlCol="0">
                <a:noAutofit/>
              </a:bodyPr>
              <a:lstStyle/>
              <a:p>
                <a:pPr algn="just">
                  <a:spcAft>
                    <a:spcPts val="0"/>
                  </a:spcAft>
                </a:pPr>
                <a:r>
                  <a:rPr lang="en-US" sz="1600" kern="1200" dirty="0">
                    <a:solidFill>
                      <a:srgbClr val="000000"/>
                    </a:solidFill>
                    <a:effectLst/>
                    <a:latin typeface="Arial" panose="020B0604020202020204" pitchFamily="34" charset="0"/>
                    <a:ea typeface="游明朝" panose="02020400000000000000" pitchFamily="18" charset="-128"/>
                    <a:cs typeface="Arial" panose="020B0604020202020204" pitchFamily="34" charset="0"/>
                  </a:rPr>
                  <a:t>AMP</a:t>
                </a:r>
                <a:endParaRPr lang="ja-JP" kern="100" dirty="0">
                  <a:effectLst/>
                  <a:latin typeface="Arial" panose="020B0604020202020204" pitchFamily="34" charset="0"/>
                  <a:ea typeface="游明朝" panose="02020400000000000000" pitchFamily="18" charset="-128"/>
                  <a:cs typeface="Arial" panose="020B0604020202020204" pitchFamily="34" charset="0"/>
                </a:endParaRPr>
              </a:p>
            </p:txBody>
          </p:sp>
        </p:grpSp>
        <p:sp>
          <p:nvSpPr>
            <p:cNvPr id="10" name="正方形/長方形 9">
              <a:extLst>
                <a:ext uri="{FF2B5EF4-FFF2-40B4-BE49-F238E27FC236}">
                  <a16:creationId xmlns:a16="http://schemas.microsoft.com/office/drawing/2014/main" id="{CEDABD6B-4F95-44FE-80AF-F50A03915F3C}"/>
                </a:ext>
              </a:extLst>
            </p:cNvPr>
            <p:cNvSpPr/>
            <p:nvPr/>
          </p:nvSpPr>
          <p:spPr>
            <a:xfrm>
              <a:off x="3169723" y="592402"/>
              <a:ext cx="1242648" cy="307777"/>
            </a:xfrm>
            <a:prstGeom prst="rect">
              <a:avLst/>
            </a:prstGeom>
          </p:spPr>
          <p:txBody>
            <a:bodyPr wrap="none">
              <a:spAutoFit/>
            </a:bodyPr>
            <a:lstStyle/>
            <a:p>
              <a:pPr algn="just">
                <a:spcAft>
                  <a:spcPts val="0"/>
                </a:spcAft>
              </a:pPr>
              <a:r>
                <a:rPr lang="en-US" altLang="ja-JP" sz="1400" b="1" i="1" kern="100" dirty="0" err="1">
                  <a:latin typeface="Arial" panose="020B0604020202020204" pitchFamily="34" charset="0"/>
                  <a:ea typeface="ＭＳ Ｐ明朝" panose="02020600040205080304" pitchFamily="18" charset="-128"/>
                  <a:cs typeface="Arial" panose="020B0604020202020204" pitchFamily="34" charset="0"/>
                </a:rPr>
                <a:t>K</a:t>
              </a:r>
              <a:r>
                <a:rPr lang="en-US" altLang="ja-JP" sz="1400" b="1" kern="100" baseline="-25000" dirty="0" err="1">
                  <a:latin typeface="Arial" panose="020B0604020202020204" pitchFamily="34" charset="0"/>
                  <a:ea typeface="ＭＳ Ｐ明朝" panose="02020600040205080304" pitchFamily="18" charset="-128"/>
                  <a:cs typeface="Arial" panose="020B0604020202020204" pitchFamily="34" charset="0"/>
                </a:rPr>
                <a:t>d</a:t>
              </a:r>
              <a:r>
                <a:rPr lang="en-US" altLang="ja-JP" sz="1400" b="1" kern="100" dirty="0">
                  <a:latin typeface="Arial" panose="020B0604020202020204" pitchFamily="34" charset="0"/>
                  <a:ea typeface="ＭＳ Ｐ明朝" panose="02020600040205080304" pitchFamily="18" charset="-128"/>
                  <a:cs typeface="Arial" panose="020B0604020202020204" pitchFamily="34" charset="0"/>
                </a:rPr>
                <a:t> = 9.21 µM</a:t>
              </a:r>
              <a:endParaRPr lang="ja-JP" altLang="ja-JP" sz="1400" b="1" kern="100" dirty="0">
                <a:latin typeface="Arial" panose="020B0604020202020204" pitchFamily="34" charset="0"/>
                <a:ea typeface="游明朝" panose="02020400000000000000" pitchFamily="18" charset="-128"/>
                <a:cs typeface="Arial" panose="020B0604020202020204" pitchFamily="34" charset="0"/>
              </a:endParaRPr>
            </a:p>
          </p:txBody>
        </p:sp>
        <p:sp>
          <p:nvSpPr>
            <p:cNvPr id="11" name="正方形/長方形 10">
              <a:extLst>
                <a:ext uri="{FF2B5EF4-FFF2-40B4-BE49-F238E27FC236}">
                  <a16:creationId xmlns:a16="http://schemas.microsoft.com/office/drawing/2014/main" id="{ACC53577-2993-4D6A-A0B8-175881C65F22}"/>
                </a:ext>
              </a:extLst>
            </p:cNvPr>
            <p:cNvSpPr/>
            <p:nvPr/>
          </p:nvSpPr>
          <p:spPr>
            <a:xfrm>
              <a:off x="853490" y="576335"/>
              <a:ext cx="1242648" cy="307777"/>
            </a:xfrm>
            <a:prstGeom prst="rect">
              <a:avLst/>
            </a:prstGeom>
          </p:spPr>
          <p:txBody>
            <a:bodyPr wrap="none">
              <a:spAutoFit/>
            </a:bodyPr>
            <a:lstStyle/>
            <a:p>
              <a:pPr algn="just">
                <a:spcAft>
                  <a:spcPts val="0"/>
                </a:spcAft>
              </a:pPr>
              <a:r>
                <a:rPr lang="en-US" altLang="ja-JP" sz="1400" b="1" i="1" kern="100" dirty="0" err="1">
                  <a:latin typeface="Arial" panose="020B0604020202020204" pitchFamily="34" charset="0"/>
                  <a:ea typeface="ＭＳ Ｐ明朝" panose="02020600040205080304" pitchFamily="18" charset="-128"/>
                  <a:cs typeface="Arial" panose="020B0604020202020204" pitchFamily="34" charset="0"/>
                </a:rPr>
                <a:t>K</a:t>
              </a:r>
              <a:r>
                <a:rPr lang="en-US" altLang="ja-JP" sz="1400" b="1" kern="100" baseline="-25000" dirty="0" err="1">
                  <a:latin typeface="Arial" panose="020B0604020202020204" pitchFamily="34" charset="0"/>
                  <a:ea typeface="ＭＳ Ｐ明朝" panose="02020600040205080304" pitchFamily="18" charset="-128"/>
                  <a:cs typeface="Arial" panose="020B0604020202020204" pitchFamily="34" charset="0"/>
                </a:rPr>
                <a:t>d</a:t>
              </a:r>
              <a:r>
                <a:rPr lang="en-US" altLang="ja-JP" sz="1400" b="1" kern="100" dirty="0">
                  <a:latin typeface="Arial" panose="020B0604020202020204" pitchFamily="34" charset="0"/>
                  <a:ea typeface="ＭＳ Ｐ明朝" panose="02020600040205080304" pitchFamily="18" charset="-128"/>
                  <a:cs typeface="Arial" panose="020B0604020202020204" pitchFamily="34" charset="0"/>
                </a:rPr>
                <a:t> = 3.29 µM</a:t>
              </a:r>
              <a:endParaRPr lang="ja-JP" altLang="ja-JP" sz="1400" b="1" kern="100" dirty="0">
                <a:latin typeface="Arial" panose="020B0604020202020204" pitchFamily="34" charset="0"/>
                <a:ea typeface="游明朝" panose="02020400000000000000" pitchFamily="18" charset="-128"/>
                <a:cs typeface="Arial" panose="020B0604020202020204" pitchFamily="34" charset="0"/>
              </a:endParaRPr>
            </a:p>
          </p:txBody>
        </p:sp>
      </p:grpSp>
      <p:pic>
        <p:nvPicPr>
          <p:cNvPr id="5" name="図 4">
            <a:extLst>
              <a:ext uri="{FF2B5EF4-FFF2-40B4-BE49-F238E27FC236}">
                <a16:creationId xmlns:a16="http://schemas.microsoft.com/office/drawing/2014/main" id="{ACCCA564-A1A9-4598-9C15-17EBE7680C6C}"/>
              </a:ext>
            </a:extLst>
          </p:cNvPr>
          <p:cNvPicPr>
            <a:picLocks noChangeAspect="1"/>
          </p:cNvPicPr>
          <p:nvPr/>
        </p:nvPicPr>
        <p:blipFill>
          <a:blip r:embed="rId7"/>
          <a:stretch>
            <a:fillRect/>
          </a:stretch>
        </p:blipFill>
        <p:spPr>
          <a:xfrm>
            <a:off x="5489996" y="4500454"/>
            <a:ext cx="2506014" cy="1571206"/>
          </a:xfrm>
          <a:prstGeom prst="rect">
            <a:avLst/>
          </a:prstGeom>
        </p:spPr>
      </p:pic>
      <p:pic>
        <p:nvPicPr>
          <p:cNvPr id="6" name="図 5">
            <a:extLst>
              <a:ext uri="{FF2B5EF4-FFF2-40B4-BE49-F238E27FC236}">
                <a16:creationId xmlns:a16="http://schemas.microsoft.com/office/drawing/2014/main" id="{FC79B294-DD6F-4884-BB30-9D8154EDC717}"/>
              </a:ext>
            </a:extLst>
          </p:cNvPr>
          <p:cNvPicPr>
            <a:picLocks noChangeAspect="1"/>
          </p:cNvPicPr>
          <p:nvPr/>
        </p:nvPicPr>
        <p:blipFill>
          <a:blip r:embed="rId8"/>
          <a:stretch>
            <a:fillRect/>
          </a:stretch>
        </p:blipFill>
        <p:spPr>
          <a:xfrm>
            <a:off x="1520035" y="4483922"/>
            <a:ext cx="2506014" cy="1571207"/>
          </a:xfrm>
          <a:prstGeom prst="rect">
            <a:avLst/>
          </a:prstGeom>
        </p:spPr>
      </p:pic>
      <p:grpSp>
        <p:nvGrpSpPr>
          <p:cNvPr id="9" name="グループ化 8">
            <a:extLst>
              <a:ext uri="{FF2B5EF4-FFF2-40B4-BE49-F238E27FC236}">
                <a16:creationId xmlns:a16="http://schemas.microsoft.com/office/drawing/2014/main" id="{3AD38C29-1C75-49CE-943E-C9C6CDFB9031}"/>
              </a:ext>
            </a:extLst>
          </p:cNvPr>
          <p:cNvGrpSpPr/>
          <p:nvPr/>
        </p:nvGrpSpPr>
        <p:grpSpPr>
          <a:xfrm>
            <a:off x="4447929" y="1134530"/>
            <a:ext cx="4579649" cy="3349392"/>
            <a:chOff x="4506162" y="1333119"/>
            <a:chExt cx="5670221" cy="3349392"/>
          </a:xfrm>
        </p:grpSpPr>
        <p:sp>
          <p:nvSpPr>
            <p:cNvPr id="61" name="テキスト ボックス 60">
              <a:extLst>
                <a:ext uri="{FF2B5EF4-FFF2-40B4-BE49-F238E27FC236}">
                  <a16:creationId xmlns:a16="http://schemas.microsoft.com/office/drawing/2014/main" id="{62A08FC9-A896-486E-8CD6-ED50905F62BE}"/>
                </a:ext>
              </a:extLst>
            </p:cNvPr>
            <p:cNvSpPr txBox="1"/>
            <p:nvPr/>
          </p:nvSpPr>
          <p:spPr>
            <a:xfrm>
              <a:off x="7393074" y="1333119"/>
              <a:ext cx="1653786" cy="369332"/>
            </a:xfrm>
            <a:prstGeom prst="rect">
              <a:avLst/>
            </a:prstGeom>
            <a:noFill/>
          </p:spPr>
          <p:txBody>
            <a:bodyPr wrap="square" rtlCol="0">
              <a:spAutoFit/>
            </a:bodyPr>
            <a:lstStyle/>
            <a:p>
              <a:r>
                <a:rPr kumimoji="1" lang="en-US" altLang="ja-JP" dirty="0"/>
                <a:t>Adenosine</a:t>
              </a:r>
              <a:endParaRPr kumimoji="1" lang="ja-JP" altLang="en-US" dirty="0"/>
            </a:p>
          </p:txBody>
        </p:sp>
        <p:sp>
          <p:nvSpPr>
            <p:cNvPr id="62" name="テキスト ボックス 61">
              <a:extLst>
                <a:ext uri="{FF2B5EF4-FFF2-40B4-BE49-F238E27FC236}">
                  <a16:creationId xmlns:a16="http://schemas.microsoft.com/office/drawing/2014/main" id="{3D650863-4460-494E-B813-A20817752CBB}"/>
                </a:ext>
              </a:extLst>
            </p:cNvPr>
            <p:cNvSpPr txBox="1"/>
            <p:nvPr/>
          </p:nvSpPr>
          <p:spPr>
            <a:xfrm>
              <a:off x="5029733" y="1334625"/>
              <a:ext cx="1419225" cy="369332"/>
            </a:xfrm>
            <a:prstGeom prst="rect">
              <a:avLst/>
            </a:prstGeom>
            <a:noFill/>
          </p:spPr>
          <p:txBody>
            <a:bodyPr wrap="square" rtlCol="0">
              <a:spAutoFit/>
            </a:bodyPr>
            <a:lstStyle/>
            <a:p>
              <a:r>
                <a:rPr kumimoji="1" lang="en-US" altLang="ja-JP" dirty="0"/>
                <a:t>AMP</a:t>
              </a:r>
              <a:endParaRPr kumimoji="1" lang="ja-JP" altLang="en-US" dirty="0"/>
            </a:p>
          </p:txBody>
        </p:sp>
        <p:graphicFrame>
          <p:nvGraphicFramePr>
            <p:cNvPr id="29" name="グラフ 28">
              <a:extLst>
                <a:ext uri="{FF2B5EF4-FFF2-40B4-BE49-F238E27FC236}">
                  <a16:creationId xmlns:a16="http://schemas.microsoft.com/office/drawing/2014/main" id="{418BA445-5C4D-459F-9238-7615A2936222}"/>
                </a:ext>
              </a:extLst>
            </p:cNvPr>
            <p:cNvGraphicFramePr>
              <a:graphicFrameLocks/>
            </p:cNvGraphicFramePr>
            <p:nvPr>
              <p:extLst>
                <p:ext uri="{D42A27DB-BD31-4B8C-83A1-F6EECF244321}">
                  <p14:modId xmlns:p14="http://schemas.microsoft.com/office/powerpoint/2010/main" val="1216759448"/>
                </p:ext>
              </p:extLst>
            </p:nvPr>
          </p:nvGraphicFramePr>
          <p:xfrm>
            <a:off x="7028085" y="1556547"/>
            <a:ext cx="3148298" cy="306137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3" name="グラフ 32">
              <a:extLst>
                <a:ext uri="{FF2B5EF4-FFF2-40B4-BE49-F238E27FC236}">
                  <a16:creationId xmlns:a16="http://schemas.microsoft.com/office/drawing/2014/main" id="{925AC805-6770-4393-9484-CB7C02EEEA4E}"/>
                </a:ext>
              </a:extLst>
            </p:cNvPr>
            <p:cNvGraphicFramePr>
              <a:graphicFrameLocks/>
            </p:cNvGraphicFramePr>
            <p:nvPr>
              <p:extLst>
                <p:ext uri="{D42A27DB-BD31-4B8C-83A1-F6EECF244321}">
                  <p14:modId xmlns:p14="http://schemas.microsoft.com/office/powerpoint/2010/main" val="3065587992"/>
                </p:ext>
              </p:extLst>
            </p:nvPr>
          </p:nvGraphicFramePr>
          <p:xfrm>
            <a:off x="4506162" y="1621140"/>
            <a:ext cx="2580438" cy="3061371"/>
          </p:xfrm>
          <a:graphic>
            <a:graphicData uri="http://schemas.openxmlformats.org/drawingml/2006/chart">
              <c:chart xmlns:c="http://schemas.openxmlformats.org/drawingml/2006/chart" xmlns:r="http://schemas.openxmlformats.org/officeDocument/2006/relationships" r:id="rId10"/>
            </a:graphicData>
          </a:graphic>
        </p:graphicFrame>
      </p:grpSp>
      <p:sp>
        <p:nvSpPr>
          <p:cNvPr id="34" name="テキスト ボックス 1067">
            <a:extLst>
              <a:ext uri="{FF2B5EF4-FFF2-40B4-BE49-F238E27FC236}">
                <a16:creationId xmlns:a16="http://schemas.microsoft.com/office/drawing/2014/main" id="{7AA15060-7912-48EA-96C4-7F7F1E8195F0}"/>
              </a:ext>
            </a:extLst>
          </p:cNvPr>
          <p:cNvSpPr txBox="1"/>
          <p:nvPr/>
        </p:nvSpPr>
        <p:spPr>
          <a:xfrm>
            <a:off x="586122" y="4438784"/>
            <a:ext cx="1867825" cy="384213"/>
          </a:xfrm>
          <a:prstGeom prst="rect">
            <a:avLst/>
          </a:prstGeom>
          <a:noFill/>
        </p:spPr>
        <p:txBody>
          <a:bodyPr wrap="square" rtlCol="0">
            <a:noAutofit/>
          </a:bodyPr>
          <a:lstStyle/>
          <a:p>
            <a:pPr algn="just">
              <a:spcAft>
                <a:spcPts val="0"/>
              </a:spcAft>
            </a:pPr>
            <a:r>
              <a:rPr lang="en-US" sz="1600" kern="1200" dirty="0">
                <a:solidFill>
                  <a:srgbClr val="000000"/>
                </a:solidFill>
                <a:effectLst/>
                <a:latin typeface="Arial" panose="020B0604020202020204" pitchFamily="34" charset="0"/>
                <a:ea typeface="游明朝" panose="02020400000000000000" pitchFamily="18" charset="-128"/>
                <a:cs typeface="Arial" panose="020B0604020202020204" pitchFamily="34" charset="0"/>
              </a:rPr>
              <a:t>AMP </a:t>
            </a:r>
            <a:r>
              <a:rPr kumimoji="1" lang="en-US" altLang="ja-JP" dirty="0">
                <a:latin typeface="Arial" panose="020B0604020202020204" pitchFamily="34" charset="0"/>
                <a:cs typeface="Arial" panose="020B0604020202020204" pitchFamily="34" charset="0"/>
              </a:rPr>
              <a:t>(pH7.0)</a:t>
            </a:r>
            <a:endParaRPr lang="ja-JP" kern="100" dirty="0">
              <a:effectLst/>
              <a:latin typeface="Arial" panose="020B0604020202020204" pitchFamily="34" charset="0"/>
              <a:ea typeface="游明朝" panose="02020400000000000000" pitchFamily="18" charset="-128"/>
              <a:cs typeface="Arial" panose="020B0604020202020204" pitchFamily="34" charset="0"/>
            </a:endParaRPr>
          </a:p>
        </p:txBody>
      </p:sp>
      <p:sp>
        <p:nvSpPr>
          <p:cNvPr id="35" name="テキスト ボックス 1066">
            <a:extLst>
              <a:ext uri="{FF2B5EF4-FFF2-40B4-BE49-F238E27FC236}">
                <a16:creationId xmlns:a16="http://schemas.microsoft.com/office/drawing/2014/main" id="{370086F4-6C12-4ACE-911A-E17F889B8217}"/>
              </a:ext>
            </a:extLst>
          </p:cNvPr>
          <p:cNvSpPr txBox="1"/>
          <p:nvPr/>
        </p:nvSpPr>
        <p:spPr>
          <a:xfrm>
            <a:off x="4200400" y="4439838"/>
            <a:ext cx="2227617" cy="384213"/>
          </a:xfrm>
          <a:prstGeom prst="rect">
            <a:avLst/>
          </a:prstGeom>
          <a:noFill/>
        </p:spPr>
        <p:txBody>
          <a:bodyPr wrap="square" rtlCol="0">
            <a:noAutofit/>
          </a:bodyPr>
          <a:lstStyle/>
          <a:p>
            <a:pPr algn="just">
              <a:spcAft>
                <a:spcPts val="0"/>
              </a:spcAft>
            </a:pPr>
            <a:r>
              <a:rPr lang="en-US" sz="1600" kern="1200" dirty="0">
                <a:solidFill>
                  <a:srgbClr val="000000"/>
                </a:solidFill>
                <a:effectLst/>
                <a:latin typeface="Arial" panose="020B0604020202020204" pitchFamily="34" charset="0"/>
                <a:ea typeface="游明朝" panose="02020400000000000000" pitchFamily="18" charset="-128"/>
                <a:cs typeface="Arial" panose="020B0604020202020204" pitchFamily="34" charset="0"/>
              </a:rPr>
              <a:t>Adenosine</a:t>
            </a:r>
            <a:r>
              <a:rPr kumimoji="1" lang="en-US" sz="1600" kern="1200" dirty="0">
                <a:solidFill>
                  <a:srgbClr val="000000"/>
                </a:solidFill>
                <a:effectLst/>
                <a:latin typeface="Arial" panose="020B0604020202020204" pitchFamily="34" charset="0"/>
                <a:ea typeface="游明朝" panose="02020400000000000000" pitchFamily="18" charset="-128"/>
                <a:cs typeface="Arial" panose="020B0604020202020204" pitchFamily="34" charset="0"/>
              </a:rPr>
              <a:t> </a:t>
            </a:r>
            <a:r>
              <a:rPr kumimoji="1" lang="en-US" altLang="ja-JP" dirty="0">
                <a:latin typeface="Arial" panose="020B0604020202020204" pitchFamily="34" charset="0"/>
                <a:cs typeface="Arial" panose="020B0604020202020204" pitchFamily="34" charset="0"/>
              </a:rPr>
              <a:t>(pH7.0)</a:t>
            </a:r>
            <a:endParaRPr lang="ja-JP" kern="100" dirty="0">
              <a:effectLst/>
              <a:latin typeface="Arial" panose="020B0604020202020204" pitchFamily="34" charset="0"/>
              <a:ea typeface="游明朝" panose="02020400000000000000" pitchFamily="18" charset="-128"/>
              <a:cs typeface="Arial" panose="020B0604020202020204" pitchFamily="34" charset="0"/>
            </a:endParaRPr>
          </a:p>
        </p:txBody>
      </p:sp>
      <p:sp>
        <p:nvSpPr>
          <p:cNvPr id="36" name="フローチャート: 処理 35">
            <a:extLst>
              <a:ext uri="{FF2B5EF4-FFF2-40B4-BE49-F238E27FC236}">
                <a16:creationId xmlns:a16="http://schemas.microsoft.com/office/drawing/2014/main" id="{A16541D8-4199-442D-BD62-DE611BCEF2F7}"/>
              </a:ext>
            </a:extLst>
          </p:cNvPr>
          <p:cNvSpPr/>
          <p:nvPr/>
        </p:nvSpPr>
        <p:spPr>
          <a:xfrm>
            <a:off x="7623965" y="4937816"/>
            <a:ext cx="372045" cy="331611"/>
          </a:xfrm>
          <a:prstGeom prst="flowChartProcess">
            <a:avLst/>
          </a:prstGeom>
          <a:solidFill>
            <a:srgbClr val="FFFF00">
              <a:alpha val="3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ローチャート: 処理 36">
            <a:extLst>
              <a:ext uri="{FF2B5EF4-FFF2-40B4-BE49-F238E27FC236}">
                <a16:creationId xmlns:a16="http://schemas.microsoft.com/office/drawing/2014/main" id="{65256D69-5770-43CA-9F10-8C93A99475BA}"/>
              </a:ext>
            </a:extLst>
          </p:cNvPr>
          <p:cNvSpPr/>
          <p:nvPr/>
        </p:nvSpPr>
        <p:spPr>
          <a:xfrm>
            <a:off x="3180952" y="4624077"/>
            <a:ext cx="749300" cy="716273"/>
          </a:xfrm>
          <a:prstGeom prst="flowChartProcess">
            <a:avLst/>
          </a:prstGeom>
          <a:solidFill>
            <a:srgbClr val="FFFF00">
              <a:alpha val="3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08966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3">
            <a:extLst>
              <a:ext uri="{FF2B5EF4-FFF2-40B4-BE49-F238E27FC236}">
                <a16:creationId xmlns:a16="http://schemas.microsoft.com/office/drawing/2014/main" id="{E84C15F0-1A6F-4EAF-A641-061B84117D8D}"/>
              </a:ext>
            </a:extLst>
          </p:cNvPr>
          <p:cNvSpPr>
            <a:spLocks noGrp="1"/>
          </p:cNvSpPr>
          <p:nvPr/>
        </p:nvSpPr>
        <p:spPr>
          <a:xfrm>
            <a:off x="7086600" y="647622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8CAC055F-0CDB-4932-A27F-2B0F8AA8DDF9}" type="slidenum">
              <a:rPr kumimoji="1" lang="ja-JP" altLang="en-US" smtClean="0"/>
              <a:pPr/>
              <a:t>7</a:t>
            </a:fld>
            <a:endParaRPr kumimoji="1" lang="ja-JP" altLang="en-US" dirty="0"/>
          </a:p>
        </p:txBody>
      </p:sp>
      <p:sp>
        <p:nvSpPr>
          <p:cNvPr id="30" name="正方形/長方形 29">
            <a:extLst>
              <a:ext uri="{FF2B5EF4-FFF2-40B4-BE49-F238E27FC236}">
                <a16:creationId xmlns:a16="http://schemas.microsoft.com/office/drawing/2014/main" id="{010302F4-A4A7-42B6-8BB3-A2C10278FE3D}"/>
              </a:ext>
            </a:extLst>
          </p:cNvPr>
          <p:cNvSpPr/>
          <p:nvPr/>
        </p:nvSpPr>
        <p:spPr>
          <a:xfrm>
            <a:off x="0" y="732511"/>
            <a:ext cx="9144000" cy="10696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ED09563A-538E-46E3-9346-1689E62C094C}"/>
              </a:ext>
            </a:extLst>
          </p:cNvPr>
          <p:cNvSpPr txBox="1"/>
          <p:nvPr/>
        </p:nvSpPr>
        <p:spPr>
          <a:xfrm>
            <a:off x="0" y="16650"/>
            <a:ext cx="9144000" cy="646331"/>
          </a:xfrm>
          <a:prstGeom prst="rect">
            <a:avLst/>
          </a:prstGeom>
          <a:noFill/>
        </p:spPr>
        <p:txBody>
          <a:bodyPr wrap="square" rtlCol="0">
            <a:spAutoFit/>
          </a:bodyPr>
          <a:lstStyle/>
          <a:p>
            <a:pPr algn="ctr"/>
            <a:r>
              <a:rPr kumimoji="1" lang="ja-JP" altLang="en-US" sz="3600" dirty="0">
                <a:latin typeface="ＭＳ Ｐゴシック" panose="020B0600070205080204" pitchFamily="50" charset="-128"/>
                <a:ea typeface="ＭＳ Ｐゴシック" panose="020B0600070205080204" pitchFamily="50" charset="-128"/>
              </a:rPr>
              <a:t>結合エントロピー駆動力の考察</a:t>
            </a:r>
          </a:p>
        </p:txBody>
      </p:sp>
      <p:sp>
        <p:nvSpPr>
          <p:cNvPr id="3" name="正方形/長方形 2">
            <a:extLst>
              <a:ext uri="{FF2B5EF4-FFF2-40B4-BE49-F238E27FC236}">
                <a16:creationId xmlns:a16="http://schemas.microsoft.com/office/drawing/2014/main" id="{3DC5535C-BD52-4C44-922A-E0A2F811EB23}"/>
              </a:ext>
            </a:extLst>
          </p:cNvPr>
          <p:cNvSpPr/>
          <p:nvPr/>
        </p:nvSpPr>
        <p:spPr>
          <a:xfrm>
            <a:off x="447459" y="5588332"/>
            <a:ext cx="8315325" cy="1167197"/>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ＭＳ Ｐゴシック" panose="020B0600070205080204" pitchFamily="50" charset="-128"/>
                <a:ea typeface="ＭＳ Ｐゴシック" panose="020B0600070205080204" pitchFamily="50" charset="-128"/>
              </a:rPr>
              <a:t>複合体形成時のエントロピー減少と</a:t>
            </a:r>
            <a:r>
              <a:rPr kumimoji="1" lang="en-US" altLang="ja-JP" sz="2400" dirty="0">
                <a:solidFill>
                  <a:schemeClr val="tx1"/>
                </a:solidFill>
                <a:latin typeface="ＭＳ Ｐゴシック" panose="020B0600070205080204" pitchFamily="50" charset="-128"/>
                <a:ea typeface="ＭＳ Ｐゴシック" panose="020B0600070205080204" pitchFamily="50" charset="-128"/>
              </a:rPr>
              <a:t>,</a:t>
            </a:r>
          </a:p>
          <a:p>
            <a:pPr algn="ctr"/>
            <a:r>
              <a:rPr kumimoji="1" lang="ja-JP" altLang="en-US" sz="2400" dirty="0">
                <a:solidFill>
                  <a:schemeClr val="tx1"/>
                </a:solidFill>
                <a:latin typeface="ＭＳ Ｐゴシック" panose="020B0600070205080204" pitchFamily="50" charset="-128"/>
                <a:ea typeface="ＭＳ Ｐゴシック" panose="020B0600070205080204" pitchFamily="50" charset="-128"/>
              </a:rPr>
              <a:t>水和水分子が解き放たれるエントロピー増加が起きる</a:t>
            </a:r>
            <a:endParaRPr kumimoji="1" lang="en-US" altLang="ja-JP" sz="2400"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2400" dirty="0">
                <a:solidFill>
                  <a:schemeClr val="tx1"/>
                </a:solidFill>
                <a:latin typeface="ＭＳ Ｐゴシック" panose="020B0600070205080204" pitchFamily="50" charset="-128"/>
                <a:ea typeface="ＭＳ Ｐゴシック" panose="020B0600070205080204" pitchFamily="50" charset="-128"/>
              </a:rPr>
              <a:t>⇒類縁分子では疎水性度が高いほうが駆動力減少</a:t>
            </a:r>
            <a:endParaRPr kumimoji="1" lang="en-US" altLang="ja-JP" sz="2400" dirty="0">
              <a:solidFill>
                <a:schemeClr val="tx1"/>
              </a:solidFill>
              <a:latin typeface="ＭＳ Ｐゴシック" panose="020B0600070205080204" pitchFamily="50" charset="-128"/>
              <a:ea typeface="ＭＳ Ｐゴシック" panose="020B0600070205080204" pitchFamily="50" charset="-128"/>
            </a:endParaRPr>
          </a:p>
        </p:txBody>
      </p:sp>
      <p:grpSp>
        <p:nvGrpSpPr>
          <p:cNvPr id="26" name="グループ化 25">
            <a:extLst>
              <a:ext uri="{FF2B5EF4-FFF2-40B4-BE49-F238E27FC236}">
                <a16:creationId xmlns:a16="http://schemas.microsoft.com/office/drawing/2014/main" id="{6C5746A3-FA03-4402-A07F-AE114D8FB162}"/>
              </a:ext>
            </a:extLst>
          </p:cNvPr>
          <p:cNvGrpSpPr/>
          <p:nvPr/>
        </p:nvGrpSpPr>
        <p:grpSpPr>
          <a:xfrm>
            <a:off x="4016" y="919581"/>
            <a:ext cx="4102660" cy="2776202"/>
            <a:chOff x="56444" y="901962"/>
            <a:chExt cx="5231873" cy="2527672"/>
          </a:xfrm>
        </p:grpSpPr>
        <p:grpSp>
          <p:nvGrpSpPr>
            <p:cNvPr id="16" name="グループ化 15">
              <a:extLst>
                <a:ext uri="{FF2B5EF4-FFF2-40B4-BE49-F238E27FC236}">
                  <a16:creationId xmlns:a16="http://schemas.microsoft.com/office/drawing/2014/main" id="{29FB1D2B-DB6E-4E87-BB50-811D2A65DE59}"/>
                </a:ext>
              </a:extLst>
            </p:cNvPr>
            <p:cNvGrpSpPr/>
            <p:nvPr/>
          </p:nvGrpSpPr>
          <p:grpSpPr>
            <a:xfrm>
              <a:off x="3080863" y="901962"/>
              <a:ext cx="2207454" cy="2521304"/>
              <a:chOff x="-522220" y="767599"/>
              <a:chExt cx="2376127" cy="2521304"/>
            </a:xfrm>
          </p:grpSpPr>
          <p:graphicFrame>
            <p:nvGraphicFramePr>
              <p:cNvPr id="28" name="グラフ 27">
                <a:extLst>
                  <a:ext uri="{FF2B5EF4-FFF2-40B4-BE49-F238E27FC236}">
                    <a16:creationId xmlns:a16="http://schemas.microsoft.com/office/drawing/2014/main" id="{01F0F231-089D-4C00-9A68-FF92FA381483}"/>
                  </a:ext>
                </a:extLst>
              </p:cNvPr>
              <p:cNvGraphicFramePr>
                <a:graphicFrameLocks/>
              </p:cNvGraphicFramePr>
              <p:nvPr>
                <p:extLst>
                  <p:ext uri="{D42A27DB-BD31-4B8C-83A1-F6EECF244321}">
                    <p14:modId xmlns:p14="http://schemas.microsoft.com/office/powerpoint/2010/main" val="1716880964"/>
                  </p:ext>
                </p:extLst>
              </p:nvPr>
            </p:nvGraphicFramePr>
            <p:xfrm>
              <a:off x="-324578" y="983562"/>
              <a:ext cx="2178485" cy="2305341"/>
            </p:xfrm>
            <a:graphic>
              <a:graphicData uri="http://schemas.openxmlformats.org/drawingml/2006/chart">
                <c:chart xmlns:c="http://schemas.openxmlformats.org/drawingml/2006/chart" xmlns:r="http://schemas.openxmlformats.org/officeDocument/2006/relationships" r:id="rId3"/>
              </a:graphicData>
            </a:graphic>
          </p:graphicFrame>
          <p:sp>
            <p:nvSpPr>
              <p:cNvPr id="15" name="テキスト ボックス 14">
                <a:extLst>
                  <a:ext uri="{FF2B5EF4-FFF2-40B4-BE49-F238E27FC236}">
                    <a16:creationId xmlns:a16="http://schemas.microsoft.com/office/drawing/2014/main" id="{863F3C83-E1ED-4ABE-91E8-B27F9E08BF93}"/>
                  </a:ext>
                </a:extLst>
              </p:cNvPr>
              <p:cNvSpPr txBox="1"/>
              <p:nvPr/>
            </p:nvSpPr>
            <p:spPr>
              <a:xfrm>
                <a:off x="-522220" y="767599"/>
                <a:ext cx="2040955" cy="369332"/>
              </a:xfrm>
              <a:prstGeom prst="rect">
                <a:avLst/>
              </a:prstGeom>
              <a:noFill/>
            </p:spPr>
            <p:txBody>
              <a:bodyPr wrap="square" rtlCol="0">
                <a:spAutoFit/>
              </a:bodyPr>
              <a:lstStyle/>
              <a:p>
                <a:r>
                  <a:rPr kumimoji="1" lang="en-US" altLang="ja-JP" dirty="0"/>
                  <a:t>Adenosine</a:t>
                </a:r>
                <a:endParaRPr kumimoji="1" lang="ja-JP" altLang="en-US" dirty="0"/>
              </a:p>
            </p:txBody>
          </p:sp>
        </p:grpSp>
        <p:grpSp>
          <p:nvGrpSpPr>
            <p:cNvPr id="17" name="グループ化 16">
              <a:extLst>
                <a:ext uri="{FF2B5EF4-FFF2-40B4-BE49-F238E27FC236}">
                  <a16:creationId xmlns:a16="http://schemas.microsoft.com/office/drawing/2014/main" id="{297FB74A-9963-42C1-87AA-CF3DE41F7CAD}"/>
                </a:ext>
              </a:extLst>
            </p:cNvPr>
            <p:cNvGrpSpPr/>
            <p:nvPr/>
          </p:nvGrpSpPr>
          <p:grpSpPr>
            <a:xfrm>
              <a:off x="56444" y="910265"/>
              <a:ext cx="2214569" cy="2519369"/>
              <a:chOff x="2382173" y="785928"/>
              <a:chExt cx="2214569" cy="2519369"/>
            </a:xfrm>
          </p:grpSpPr>
          <p:graphicFrame>
            <p:nvGraphicFramePr>
              <p:cNvPr id="42" name="グラフ 41">
                <a:extLst>
                  <a:ext uri="{FF2B5EF4-FFF2-40B4-BE49-F238E27FC236}">
                    <a16:creationId xmlns:a16="http://schemas.microsoft.com/office/drawing/2014/main" id="{F208B6D4-FCF3-42E0-951E-125583AEF961}"/>
                  </a:ext>
                </a:extLst>
              </p:cNvPr>
              <p:cNvGraphicFramePr>
                <a:graphicFrameLocks/>
              </p:cNvGraphicFramePr>
              <p:nvPr>
                <p:extLst>
                  <p:ext uri="{D42A27DB-BD31-4B8C-83A1-F6EECF244321}">
                    <p14:modId xmlns:p14="http://schemas.microsoft.com/office/powerpoint/2010/main" val="95359773"/>
                  </p:ext>
                </p:extLst>
              </p:nvPr>
            </p:nvGraphicFramePr>
            <p:xfrm>
              <a:off x="2382173" y="1053253"/>
              <a:ext cx="2001650" cy="2252044"/>
            </p:xfrm>
            <a:graphic>
              <a:graphicData uri="http://schemas.openxmlformats.org/drawingml/2006/chart">
                <c:chart xmlns:c="http://schemas.openxmlformats.org/drawingml/2006/chart" xmlns:r="http://schemas.openxmlformats.org/officeDocument/2006/relationships" r:id="rId4"/>
              </a:graphicData>
            </a:graphic>
          </p:graphicFrame>
          <p:sp>
            <p:nvSpPr>
              <p:cNvPr id="94" name="テキスト ボックス 93">
                <a:extLst>
                  <a:ext uri="{FF2B5EF4-FFF2-40B4-BE49-F238E27FC236}">
                    <a16:creationId xmlns:a16="http://schemas.microsoft.com/office/drawing/2014/main" id="{F97A0465-2422-4C9E-9D42-62A759E5BCB6}"/>
                  </a:ext>
                </a:extLst>
              </p:cNvPr>
              <p:cNvSpPr txBox="1"/>
              <p:nvPr/>
            </p:nvSpPr>
            <p:spPr>
              <a:xfrm>
                <a:off x="2555787" y="785928"/>
                <a:ext cx="2040955" cy="369332"/>
              </a:xfrm>
              <a:prstGeom prst="rect">
                <a:avLst/>
              </a:prstGeom>
              <a:noFill/>
            </p:spPr>
            <p:txBody>
              <a:bodyPr wrap="square" rtlCol="0">
                <a:spAutoFit/>
              </a:bodyPr>
              <a:lstStyle/>
              <a:p>
                <a:r>
                  <a:rPr kumimoji="1" lang="en-US" altLang="ja-JP" dirty="0"/>
                  <a:t>AMP</a:t>
                </a:r>
              </a:p>
            </p:txBody>
          </p:sp>
        </p:grpSp>
        <p:sp>
          <p:nvSpPr>
            <p:cNvPr id="18" name="矢印: 右 17">
              <a:extLst>
                <a:ext uri="{FF2B5EF4-FFF2-40B4-BE49-F238E27FC236}">
                  <a16:creationId xmlns:a16="http://schemas.microsoft.com/office/drawing/2014/main" id="{14392700-8F92-4094-8CDD-3B854BDA557E}"/>
                </a:ext>
              </a:extLst>
            </p:cNvPr>
            <p:cNvSpPr/>
            <p:nvPr/>
          </p:nvSpPr>
          <p:spPr>
            <a:xfrm>
              <a:off x="1999633" y="2322377"/>
              <a:ext cx="1595952" cy="23061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BFF96C04-5A1E-4AF9-8680-0B439B9EF3C5}"/>
                </a:ext>
              </a:extLst>
            </p:cNvPr>
            <p:cNvSpPr txBox="1"/>
            <p:nvPr/>
          </p:nvSpPr>
          <p:spPr>
            <a:xfrm>
              <a:off x="1896309" y="2130950"/>
              <a:ext cx="2162533" cy="597714"/>
            </a:xfrm>
            <a:prstGeom prst="rect">
              <a:avLst/>
            </a:prstGeom>
            <a:noFill/>
          </p:spPr>
          <p:txBody>
            <a:bodyPr wrap="square" rtlCol="0">
              <a:spAutoFit/>
            </a:bodyPr>
            <a:lstStyle/>
            <a:p>
              <a:r>
                <a:rPr kumimoji="1" lang="ja-JP" altLang="en-US" sz="1400" dirty="0">
                  <a:latin typeface="ＭＳ Ｐゴシック" panose="020B0600070205080204" pitchFamily="50" charset="-128"/>
                  <a:ea typeface="ＭＳ Ｐゴシック" panose="020B0600070205080204" pitchFamily="50" charset="-128"/>
                </a:rPr>
                <a:t>エントロピーの</a:t>
              </a:r>
              <a:endParaRPr kumimoji="1" lang="en-US" altLang="ja-JP" sz="1400" dirty="0">
                <a:latin typeface="ＭＳ Ｐゴシック" panose="020B0600070205080204" pitchFamily="50" charset="-128"/>
                <a:ea typeface="ＭＳ Ｐゴシック" panose="020B0600070205080204" pitchFamily="50" charset="-128"/>
              </a:endParaRPr>
            </a:p>
            <a:p>
              <a:endParaRPr kumimoji="1" lang="en-US" altLang="ja-JP" sz="800" dirty="0">
                <a:latin typeface="ＭＳ Ｐゴシック" panose="020B0600070205080204" pitchFamily="50" charset="-128"/>
                <a:ea typeface="ＭＳ Ｐゴシック" panose="020B0600070205080204" pitchFamily="50" charset="-128"/>
              </a:endParaRPr>
            </a:p>
            <a:p>
              <a:r>
                <a:rPr kumimoji="1" lang="ja-JP" altLang="en-US" sz="1400" dirty="0">
                  <a:latin typeface="ＭＳ Ｐゴシック" panose="020B0600070205080204" pitchFamily="50" charset="-128"/>
                  <a:ea typeface="ＭＳ Ｐゴシック" panose="020B0600070205080204" pitchFamily="50" charset="-128"/>
                </a:rPr>
                <a:t>駆動力は減少</a:t>
              </a:r>
              <a:endParaRPr kumimoji="1" lang="en-US" altLang="ja-JP" sz="1400" dirty="0">
                <a:latin typeface="ＭＳ Ｐゴシック" panose="020B0600070205080204" pitchFamily="50" charset="-128"/>
                <a:ea typeface="ＭＳ Ｐゴシック" panose="020B0600070205080204" pitchFamily="50" charset="-128"/>
              </a:endParaRPr>
            </a:p>
          </p:txBody>
        </p:sp>
      </p:grpSp>
      <p:grpSp>
        <p:nvGrpSpPr>
          <p:cNvPr id="25" name="グループ化 24">
            <a:extLst>
              <a:ext uri="{FF2B5EF4-FFF2-40B4-BE49-F238E27FC236}">
                <a16:creationId xmlns:a16="http://schemas.microsoft.com/office/drawing/2014/main" id="{B2B5F197-0F97-4A03-9439-2FA0AEDD150F}"/>
              </a:ext>
            </a:extLst>
          </p:cNvPr>
          <p:cNvGrpSpPr/>
          <p:nvPr/>
        </p:nvGrpSpPr>
        <p:grpSpPr>
          <a:xfrm>
            <a:off x="4144159" y="1071076"/>
            <a:ext cx="4891802" cy="2775836"/>
            <a:chOff x="37759" y="3359862"/>
            <a:chExt cx="5250558" cy="2902050"/>
          </a:xfrm>
        </p:grpSpPr>
        <p:grpSp>
          <p:nvGrpSpPr>
            <p:cNvPr id="13" name="グループ化 12">
              <a:extLst>
                <a:ext uri="{FF2B5EF4-FFF2-40B4-BE49-F238E27FC236}">
                  <a16:creationId xmlns:a16="http://schemas.microsoft.com/office/drawing/2014/main" id="{361D0229-1DE2-4CFE-9731-1C69C9E0F29E}"/>
                </a:ext>
              </a:extLst>
            </p:cNvPr>
            <p:cNvGrpSpPr/>
            <p:nvPr/>
          </p:nvGrpSpPr>
          <p:grpSpPr>
            <a:xfrm>
              <a:off x="3300212" y="3722027"/>
              <a:ext cx="1988105" cy="1637361"/>
              <a:chOff x="3328585" y="1702541"/>
              <a:chExt cx="2057399" cy="2138580"/>
            </a:xfrm>
          </p:grpSpPr>
          <p:sp>
            <p:nvSpPr>
              <p:cNvPr id="8" name="正方形/長方形 7">
                <a:extLst>
                  <a:ext uri="{FF2B5EF4-FFF2-40B4-BE49-F238E27FC236}">
                    <a16:creationId xmlns:a16="http://schemas.microsoft.com/office/drawing/2014/main" id="{DED2DEE7-8FF4-46D9-AE3F-3918C1BA09A2}"/>
                  </a:ext>
                </a:extLst>
              </p:cNvPr>
              <p:cNvSpPr/>
              <p:nvPr/>
            </p:nvSpPr>
            <p:spPr>
              <a:xfrm>
                <a:off x="3328585" y="1702541"/>
                <a:ext cx="2057399" cy="21385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tx1"/>
                    </a:solidFill>
                  </a:ln>
                  <a:noFill/>
                </a:endParaRPr>
              </a:p>
            </p:txBody>
          </p:sp>
          <p:sp>
            <p:nvSpPr>
              <p:cNvPr id="9" name="フローチャート: 結合子 8">
                <a:extLst>
                  <a:ext uri="{FF2B5EF4-FFF2-40B4-BE49-F238E27FC236}">
                    <a16:creationId xmlns:a16="http://schemas.microsoft.com/office/drawing/2014/main" id="{59A31242-CF44-410B-B66F-270A42DB9937}"/>
                  </a:ext>
                </a:extLst>
              </p:cNvPr>
              <p:cNvSpPr/>
              <p:nvPr/>
            </p:nvSpPr>
            <p:spPr>
              <a:xfrm>
                <a:off x="4473096" y="3084384"/>
                <a:ext cx="241142" cy="22864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フローチャート: 結合子 44">
                <a:extLst>
                  <a:ext uri="{FF2B5EF4-FFF2-40B4-BE49-F238E27FC236}">
                    <a16:creationId xmlns:a16="http://schemas.microsoft.com/office/drawing/2014/main" id="{6749099C-9F7C-490F-ABE7-E853C1812BCD}"/>
                  </a:ext>
                </a:extLst>
              </p:cNvPr>
              <p:cNvSpPr/>
              <p:nvPr/>
            </p:nvSpPr>
            <p:spPr>
              <a:xfrm>
                <a:off x="3671988" y="2150920"/>
                <a:ext cx="507204" cy="437665"/>
              </a:xfrm>
              <a:prstGeom prst="flowChartConnector">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フローチャート: 結合子 45">
                <a:extLst>
                  <a:ext uri="{FF2B5EF4-FFF2-40B4-BE49-F238E27FC236}">
                    <a16:creationId xmlns:a16="http://schemas.microsoft.com/office/drawing/2014/main" id="{44AE7B30-847A-4526-AB99-0AB1ACD8E264}"/>
                  </a:ext>
                </a:extLst>
              </p:cNvPr>
              <p:cNvSpPr/>
              <p:nvPr/>
            </p:nvSpPr>
            <p:spPr>
              <a:xfrm>
                <a:off x="5025521" y="2137545"/>
                <a:ext cx="241142" cy="22864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フローチャート: 結合子 46">
                <a:extLst>
                  <a:ext uri="{FF2B5EF4-FFF2-40B4-BE49-F238E27FC236}">
                    <a16:creationId xmlns:a16="http://schemas.microsoft.com/office/drawing/2014/main" id="{96852E38-456F-4722-B073-FEE511B303C2}"/>
                  </a:ext>
                </a:extLst>
              </p:cNvPr>
              <p:cNvSpPr/>
              <p:nvPr/>
            </p:nvSpPr>
            <p:spPr>
              <a:xfrm>
                <a:off x="3985730" y="1806700"/>
                <a:ext cx="241142" cy="22864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フローチャート: 結合子 47">
                <a:extLst>
                  <a:ext uri="{FF2B5EF4-FFF2-40B4-BE49-F238E27FC236}">
                    <a16:creationId xmlns:a16="http://schemas.microsoft.com/office/drawing/2014/main" id="{465AE80F-5D6D-409D-B85E-430F6111E1A0}"/>
                  </a:ext>
                </a:extLst>
              </p:cNvPr>
              <p:cNvSpPr/>
              <p:nvPr/>
            </p:nvSpPr>
            <p:spPr>
              <a:xfrm>
                <a:off x="3468198" y="2689453"/>
                <a:ext cx="241142" cy="22864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ローチャート: 結合子 48">
                <a:extLst>
                  <a:ext uri="{FF2B5EF4-FFF2-40B4-BE49-F238E27FC236}">
                    <a16:creationId xmlns:a16="http://schemas.microsoft.com/office/drawing/2014/main" id="{EA0323BF-D711-4210-9FD4-6857A1286338}"/>
                  </a:ext>
                </a:extLst>
              </p:cNvPr>
              <p:cNvSpPr/>
              <p:nvPr/>
            </p:nvSpPr>
            <p:spPr>
              <a:xfrm>
                <a:off x="3458931" y="1826383"/>
                <a:ext cx="232065" cy="22864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フローチャート: 結合子 49">
                <a:extLst>
                  <a:ext uri="{FF2B5EF4-FFF2-40B4-BE49-F238E27FC236}">
                    <a16:creationId xmlns:a16="http://schemas.microsoft.com/office/drawing/2014/main" id="{5126A80C-B5CC-40F9-BEA5-5264C0ACFA57}"/>
                  </a:ext>
                </a:extLst>
              </p:cNvPr>
              <p:cNvSpPr/>
              <p:nvPr/>
            </p:nvSpPr>
            <p:spPr>
              <a:xfrm>
                <a:off x="4829792" y="2945224"/>
                <a:ext cx="241142" cy="22864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ローチャート: 結合子 50">
                <a:extLst>
                  <a:ext uri="{FF2B5EF4-FFF2-40B4-BE49-F238E27FC236}">
                    <a16:creationId xmlns:a16="http://schemas.microsoft.com/office/drawing/2014/main" id="{3FDA0259-5269-44B5-BBF3-F4BC1C4D0E0A}"/>
                  </a:ext>
                </a:extLst>
              </p:cNvPr>
              <p:cNvSpPr/>
              <p:nvPr/>
            </p:nvSpPr>
            <p:spPr>
              <a:xfrm>
                <a:off x="3523376" y="3491082"/>
                <a:ext cx="241142" cy="22864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ローチャート: 結合子 51">
                <a:extLst>
                  <a:ext uri="{FF2B5EF4-FFF2-40B4-BE49-F238E27FC236}">
                    <a16:creationId xmlns:a16="http://schemas.microsoft.com/office/drawing/2014/main" id="{C7AE0632-693E-4B19-990B-C7129BB43C9C}"/>
                  </a:ext>
                </a:extLst>
              </p:cNvPr>
              <p:cNvSpPr/>
              <p:nvPr/>
            </p:nvSpPr>
            <p:spPr>
              <a:xfrm>
                <a:off x="4401030" y="3367035"/>
                <a:ext cx="241142" cy="22864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ローチャート: 結合子 52">
                <a:extLst>
                  <a:ext uri="{FF2B5EF4-FFF2-40B4-BE49-F238E27FC236}">
                    <a16:creationId xmlns:a16="http://schemas.microsoft.com/office/drawing/2014/main" id="{3B03FBAF-46B0-4CA8-B601-0DE35E251F4A}"/>
                  </a:ext>
                </a:extLst>
              </p:cNvPr>
              <p:cNvSpPr/>
              <p:nvPr/>
            </p:nvSpPr>
            <p:spPr>
              <a:xfrm>
                <a:off x="4226872" y="1988274"/>
                <a:ext cx="507204" cy="437665"/>
              </a:xfrm>
              <a:prstGeom prst="flowChartConnector">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ローチャート: 結合子 53">
                <a:extLst>
                  <a:ext uri="{FF2B5EF4-FFF2-40B4-BE49-F238E27FC236}">
                    <a16:creationId xmlns:a16="http://schemas.microsoft.com/office/drawing/2014/main" id="{DFE51637-80A1-4E28-B71A-67FFF585C201}"/>
                  </a:ext>
                </a:extLst>
              </p:cNvPr>
              <p:cNvSpPr/>
              <p:nvPr/>
            </p:nvSpPr>
            <p:spPr>
              <a:xfrm>
                <a:off x="3828370" y="2627415"/>
                <a:ext cx="507204" cy="437664"/>
              </a:xfrm>
              <a:prstGeom prst="flowChartConnector">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フローチャート: 結合子 54">
                <a:extLst>
                  <a:ext uri="{FF2B5EF4-FFF2-40B4-BE49-F238E27FC236}">
                    <a16:creationId xmlns:a16="http://schemas.microsoft.com/office/drawing/2014/main" id="{1B5E2BC2-CF56-4A36-AC33-1F5F640E3CEC}"/>
                  </a:ext>
                </a:extLst>
              </p:cNvPr>
              <p:cNvSpPr/>
              <p:nvPr/>
            </p:nvSpPr>
            <p:spPr>
              <a:xfrm>
                <a:off x="4391597" y="2425939"/>
                <a:ext cx="507204" cy="437665"/>
              </a:xfrm>
              <a:prstGeom prst="flowChartConnector">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ローチャート: 結合子 56">
                <a:extLst>
                  <a:ext uri="{FF2B5EF4-FFF2-40B4-BE49-F238E27FC236}">
                    <a16:creationId xmlns:a16="http://schemas.microsoft.com/office/drawing/2014/main" id="{F69B84F0-8EE2-45F3-A13B-71055083295B}"/>
                  </a:ext>
                </a:extLst>
              </p:cNvPr>
              <p:cNvSpPr/>
              <p:nvPr/>
            </p:nvSpPr>
            <p:spPr>
              <a:xfrm>
                <a:off x="3586203" y="3145592"/>
                <a:ext cx="241142" cy="22864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フローチャート: 結合子 57">
                <a:extLst>
                  <a:ext uri="{FF2B5EF4-FFF2-40B4-BE49-F238E27FC236}">
                    <a16:creationId xmlns:a16="http://schemas.microsoft.com/office/drawing/2014/main" id="{F11CB11E-A452-49BD-A523-7D48DD2FE9FD}"/>
                  </a:ext>
                </a:extLst>
              </p:cNvPr>
              <p:cNvSpPr/>
              <p:nvPr/>
            </p:nvSpPr>
            <p:spPr>
              <a:xfrm>
                <a:off x="4015826" y="3429202"/>
                <a:ext cx="241142" cy="22864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フローチャート: 結合子 58">
                <a:extLst>
                  <a:ext uri="{FF2B5EF4-FFF2-40B4-BE49-F238E27FC236}">
                    <a16:creationId xmlns:a16="http://schemas.microsoft.com/office/drawing/2014/main" id="{B897D9F8-8C4A-4A4D-90E7-DA73BDC28991}"/>
                  </a:ext>
                </a:extLst>
              </p:cNvPr>
              <p:cNvSpPr/>
              <p:nvPr/>
            </p:nvSpPr>
            <p:spPr>
              <a:xfrm>
                <a:off x="4993954" y="3351016"/>
                <a:ext cx="241142" cy="22864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フローチャート: 結合子 60">
                <a:extLst>
                  <a:ext uri="{FF2B5EF4-FFF2-40B4-BE49-F238E27FC236}">
                    <a16:creationId xmlns:a16="http://schemas.microsoft.com/office/drawing/2014/main" id="{2120D686-805B-45C1-86F0-262362B25CEE}"/>
                  </a:ext>
                </a:extLst>
              </p:cNvPr>
              <p:cNvSpPr/>
              <p:nvPr/>
            </p:nvSpPr>
            <p:spPr>
              <a:xfrm>
                <a:off x="4841411" y="1793455"/>
                <a:ext cx="241142" cy="22864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a:extLst>
                <a:ext uri="{FF2B5EF4-FFF2-40B4-BE49-F238E27FC236}">
                  <a16:creationId xmlns:a16="http://schemas.microsoft.com/office/drawing/2014/main" id="{0FC87773-1AB0-42EF-BC97-EB3857EACFE0}"/>
                </a:ext>
              </a:extLst>
            </p:cNvPr>
            <p:cNvGrpSpPr/>
            <p:nvPr/>
          </p:nvGrpSpPr>
          <p:grpSpPr>
            <a:xfrm>
              <a:off x="139649" y="3737582"/>
              <a:ext cx="1988105" cy="1637361"/>
              <a:chOff x="346347" y="1674954"/>
              <a:chExt cx="2057399" cy="2138580"/>
            </a:xfrm>
          </p:grpSpPr>
          <p:sp>
            <p:nvSpPr>
              <p:cNvPr id="60" name="フローチャート: 結合子 59">
                <a:extLst>
                  <a:ext uri="{FF2B5EF4-FFF2-40B4-BE49-F238E27FC236}">
                    <a16:creationId xmlns:a16="http://schemas.microsoft.com/office/drawing/2014/main" id="{E11C5D1A-9EA7-44B1-8ED4-42ABED196F8C}"/>
                  </a:ext>
                </a:extLst>
              </p:cNvPr>
              <p:cNvSpPr/>
              <p:nvPr/>
            </p:nvSpPr>
            <p:spPr>
              <a:xfrm>
                <a:off x="420125" y="3512731"/>
                <a:ext cx="241142" cy="22864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a:extLst>
                  <a:ext uri="{FF2B5EF4-FFF2-40B4-BE49-F238E27FC236}">
                    <a16:creationId xmlns:a16="http://schemas.microsoft.com/office/drawing/2014/main" id="{8E9046E1-03B3-4F6D-8627-ABB978624782}"/>
                  </a:ext>
                </a:extLst>
              </p:cNvPr>
              <p:cNvSpPr/>
              <p:nvPr/>
            </p:nvSpPr>
            <p:spPr>
              <a:xfrm>
                <a:off x="346347" y="1674954"/>
                <a:ext cx="2057399" cy="21385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chemeClr val="tx1"/>
                    </a:solidFill>
                  </a:ln>
                  <a:noFill/>
                </a:endParaRPr>
              </a:p>
            </p:txBody>
          </p:sp>
          <p:sp>
            <p:nvSpPr>
              <p:cNvPr id="79" name="フローチャート: 結合子 78">
                <a:extLst>
                  <a:ext uri="{FF2B5EF4-FFF2-40B4-BE49-F238E27FC236}">
                    <a16:creationId xmlns:a16="http://schemas.microsoft.com/office/drawing/2014/main" id="{E24C7BF8-0D88-445F-A2BC-4C72BB4AF0B1}"/>
                  </a:ext>
                </a:extLst>
              </p:cNvPr>
              <p:cNvSpPr/>
              <p:nvPr/>
            </p:nvSpPr>
            <p:spPr>
              <a:xfrm>
                <a:off x="1256643" y="2391678"/>
                <a:ext cx="241142" cy="22864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フローチャート: 結合子 79">
                <a:extLst>
                  <a:ext uri="{FF2B5EF4-FFF2-40B4-BE49-F238E27FC236}">
                    <a16:creationId xmlns:a16="http://schemas.microsoft.com/office/drawing/2014/main" id="{DCDC09FE-002B-4DA5-BCE3-A480C2A62523}"/>
                  </a:ext>
                </a:extLst>
              </p:cNvPr>
              <p:cNvSpPr/>
              <p:nvPr/>
            </p:nvSpPr>
            <p:spPr>
              <a:xfrm>
                <a:off x="537035" y="2030332"/>
                <a:ext cx="507204" cy="437664"/>
              </a:xfrm>
              <a:prstGeom prst="flowChartConnector">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1" name="フローチャート: 結合子 80">
                <a:extLst>
                  <a:ext uri="{FF2B5EF4-FFF2-40B4-BE49-F238E27FC236}">
                    <a16:creationId xmlns:a16="http://schemas.microsoft.com/office/drawing/2014/main" id="{C8D88C66-BE8B-4381-83CF-E9E324ADBC20}"/>
                  </a:ext>
                </a:extLst>
              </p:cNvPr>
              <p:cNvSpPr/>
              <p:nvPr/>
            </p:nvSpPr>
            <p:spPr>
              <a:xfrm>
                <a:off x="2011385" y="1889649"/>
                <a:ext cx="241142" cy="22864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フローチャート: 結合子 81">
                <a:extLst>
                  <a:ext uri="{FF2B5EF4-FFF2-40B4-BE49-F238E27FC236}">
                    <a16:creationId xmlns:a16="http://schemas.microsoft.com/office/drawing/2014/main" id="{F4BB3F22-6741-435A-BF6D-A2E76E31E512}"/>
                  </a:ext>
                </a:extLst>
              </p:cNvPr>
              <p:cNvSpPr/>
              <p:nvPr/>
            </p:nvSpPr>
            <p:spPr>
              <a:xfrm>
                <a:off x="994637" y="1758796"/>
                <a:ext cx="241142" cy="22864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フローチャート: 結合子 82">
                <a:extLst>
                  <a:ext uri="{FF2B5EF4-FFF2-40B4-BE49-F238E27FC236}">
                    <a16:creationId xmlns:a16="http://schemas.microsoft.com/office/drawing/2014/main" id="{43FE529D-6E95-4030-A879-B27107E29023}"/>
                  </a:ext>
                </a:extLst>
              </p:cNvPr>
              <p:cNvSpPr/>
              <p:nvPr/>
            </p:nvSpPr>
            <p:spPr>
              <a:xfrm>
                <a:off x="1198608" y="2986049"/>
                <a:ext cx="241142" cy="22864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フローチャート: 結合子 83">
                <a:extLst>
                  <a:ext uri="{FF2B5EF4-FFF2-40B4-BE49-F238E27FC236}">
                    <a16:creationId xmlns:a16="http://schemas.microsoft.com/office/drawing/2014/main" id="{B117751E-6AC9-4209-BDE9-F2604471713A}"/>
                  </a:ext>
                </a:extLst>
              </p:cNvPr>
              <p:cNvSpPr/>
              <p:nvPr/>
            </p:nvSpPr>
            <p:spPr>
              <a:xfrm>
                <a:off x="467838" y="1778479"/>
                <a:ext cx="232065" cy="22864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フローチャート: 結合子 84">
                <a:extLst>
                  <a:ext uri="{FF2B5EF4-FFF2-40B4-BE49-F238E27FC236}">
                    <a16:creationId xmlns:a16="http://schemas.microsoft.com/office/drawing/2014/main" id="{38C829A1-C483-4589-AD92-A2E3C839CEAD}"/>
                  </a:ext>
                </a:extLst>
              </p:cNvPr>
              <p:cNvSpPr/>
              <p:nvPr/>
            </p:nvSpPr>
            <p:spPr>
              <a:xfrm>
                <a:off x="1973944" y="2722246"/>
                <a:ext cx="241142" cy="22864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フローチャート: 結合子 85">
                <a:extLst>
                  <a:ext uri="{FF2B5EF4-FFF2-40B4-BE49-F238E27FC236}">
                    <a16:creationId xmlns:a16="http://schemas.microsoft.com/office/drawing/2014/main" id="{449FC86D-DBFD-45CD-9166-F82394587589}"/>
                  </a:ext>
                </a:extLst>
              </p:cNvPr>
              <p:cNvSpPr/>
              <p:nvPr/>
            </p:nvSpPr>
            <p:spPr>
              <a:xfrm>
                <a:off x="633515" y="2669585"/>
                <a:ext cx="241142" cy="22864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フローチャート: 結合子 86">
                <a:extLst>
                  <a:ext uri="{FF2B5EF4-FFF2-40B4-BE49-F238E27FC236}">
                    <a16:creationId xmlns:a16="http://schemas.microsoft.com/office/drawing/2014/main" id="{6782209F-2C2E-4414-BF5D-9A67A10C20EE}"/>
                  </a:ext>
                </a:extLst>
              </p:cNvPr>
              <p:cNvSpPr/>
              <p:nvPr/>
            </p:nvSpPr>
            <p:spPr>
              <a:xfrm>
                <a:off x="1485783" y="3367034"/>
                <a:ext cx="241142" cy="22864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フローチャート: 結合子 87">
                <a:extLst>
                  <a:ext uri="{FF2B5EF4-FFF2-40B4-BE49-F238E27FC236}">
                    <a16:creationId xmlns:a16="http://schemas.microsoft.com/office/drawing/2014/main" id="{8ECF2587-FA05-4CF3-8E4F-C0CDE20F3DD9}"/>
                  </a:ext>
                </a:extLst>
              </p:cNvPr>
              <p:cNvSpPr/>
              <p:nvPr/>
            </p:nvSpPr>
            <p:spPr>
              <a:xfrm>
                <a:off x="1635255" y="2118351"/>
                <a:ext cx="507204" cy="437664"/>
              </a:xfrm>
              <a:prstGeom prst="flowChartConnector">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9" name="フローチャート: 結合子 88">
                <a:extLst>
                  <a:ext uri="{FF2B5EF4-FFF2-40B4-BE49-F238E27FC236}">
                    <a16:creationId xmlns:a16="http://schemas.microsoft.com/office/drawing/2014/main" id="{FC51417B-D98B-40A6-B85D-EA5F8E138C69}"/>
                  </a:ext>
                </a:extLst>
              </p:cNvPr>
              <p:cNvSpPr/>
              <p:nvPr/>
            </p:nvSpPr>
            <p:spPr>
              <a:xfrm>
                <a:off x="407111" y="2986049"/>
                <a:ext cx="507204" cy="437665"/>
              </a:xfrm>
              <a:prstGeom prst="flowChartConnector">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フローチャート: 結合子 89">
                <a:extLst>
                  <a:ext uri="{FF2B5EF4-FFF2-40B4-BE49-F238E27FC236}">
                    <a16:creationId xmlns:a16="http://schemas.microsoft.com/office/drawing/2014/main" id="{3F88EFE5-CFE8-43D7-B001-D7312109000E}"/>
                  </a:ext>
                </a:extLst>
              </p:cNvPr>
              <p:cNvSpPr/>
              <p:nvPr/>
            </p:nvSpPr>
            <p:spPr>
              <a:xfrm>
                <a:off x="1745323" y="2995628"/>
                <a:ext cx="507204" cy="437665"/>
              </a:xfrm>
              <a:prstGeom prst="flowChartConnector">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フローチャート: 結合子 90">
                <a:extLst>
                  <a:ext uri="{FF2B5EF4-FFF2-40B4-BE49-F238E27FC236}">
                    <a16:creationId xmlns:a16="http://schemas.microsoft.com/office/drawing/2014/main" id="{FD927A74-298E-44BB-AE00-AD773E95DE19}"/>
                  </a:ext>
                </a:extLst>
              </p:cNvPr>
              <p:cNvSpPr/>
              <p:nvPr/>
            </p:nvSpPr>
            <p:spPr>
              <a:xfrm>
                <a:off x="1425908" y="1778477"/>
                <a:ext cx="241142" cy="22864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フローチャート: 結合子 91">
                <a:extLst>
                  <a:ext uri="{FF2B5EF4-FFF2-40B4-BE49-F238E27FC236}">
                    <a16:creationId xmlns:a16="http://schemas.microsoft.com/office/drawing/2014/main" id="{9ABA7314-D498-41C9-A8A1-A37FC99CC5ED}"/>
                  </a:ext>
                </a:extLst>
              </p:cNvPr>
              <p:cNvSpPr/>
              <p:nvPr/>
            </p:nvSpPr>
            <p:spPr>
              <a:xfrm>
                <a:off x="1024733" y="3381298"/>
                <a:ext cx="241142" cy="22864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フローチャート: 結合子 92">
                <a:extLst>
                  <a:ext uri="{FF2B5EF4-FFF2-40B4-BE49-F238E27FC236}">
                    <a16:creationId xmlns:a16="http://schemas.microsoft.com/office/drawing/2014/main" id="{D90C7B01-3A61-41F2-AD57-DA4E8589765C}"/>
                  </a:ext>
                </a:extLst>
              </p:cNvPr>
              <p:cNvSpPr/>
              <p:nvPr/>
            </p:nvSpPr>
            <p:spPr>
              <a:xfrm>
                <a:off x="2131956" y="3481357"/>
                <a:ext cx="241142" cy="22864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5" name="テキスト ボックス 94">
              <a:extLst>
                <a:ext uri="{FF2B5EF4-FFF2-40B4-BE49-F238E27FC236}">
                  <a16:creationId xmlns:a16="http://schemas.microsoft.com/office/drawing/2014/main" id="{1EDE6CED-B4D5-4372-A84D-62DFCAD2441E}"/>
                </a:ext>
              </a:extLst>
            </p:cNvPr>
            <p:cNvSpPr txBox="1"/>
            <p:nvPr/>
          </p:nvSpPr>
          <p:spPr>
            <a:xfrm>
              <a:off x="3154286" y="3377992"/>
              <a:ext cx="1896075" cy="369332"/>
            </a:xfrm>
            <a:prstGeom prst="rect">
              <a:avLst/>
            </a:prstGeom>
            <a:noFill/>
          </p:spPr>
          <p:txBody>
            <a:bodyPr wrap="square" rtlCol="0">
              <a:spAutoFit/>
            </a:bodyPr>
            <a:lstStyle/>
            <a:p>
              <a:r>
                <a:rPr kumimoji="1" lang="en-US" altLang="ja-JP" dirty="0"/>
                <a:t>Adenosine</a:t>
              </a:r>
              <a:endParaRPr kumimoji="1" lang="ja-JP" altLang="en-US" dirty="0"/>
            </a:p>
          </p:txBody>
        </p:sp>
        <p:sp>
          <p:nvSpPr>
            <p:cNvPr id="96" name="テキスト ボックス 95">
              <a:extLst>
                <a:ext uri="{FF2B5EF4-FFF2-40B4-BE49-F238E27FC236}">
                  <a16:creationId xmlns:a16="http://schemas.microsoft.com/office/drawing/2014/main" id="{83CAF967-4E57-4CB8-8B07-25B59EEDA49F}"/>
                </a:ext>
              </a:extLst>
            </p:cNvPr>
            <p:cNvSpPr txBox="1"/>
            <p:nvPr/>
          </p:nvSpPr>
          <p:spPr>
            <a:xfrm>
              <a:off x="37759" y="3359862"/>
              <a:ext cx="2040955" cy="369332"/>
            </a:xfrm>
            <a:prstGeom prst="rect">
              <a:avLst/>
            </a:prstGeom>
            <a:noFill/>
          </p:spPr>
          <p:txBody>
            <a:bodyPr wrap="square" rtlCol="0">
              <a:spAutoFit/>
            </a:bodyPr>
            <a:lstStyle/>
            <a:p>
              <a:r>
                <a:rPr kumimoji="1" lang="en-US" altLang="ja-JP" dirty="0"/>
                <a:t>AMP</a:t>
              </a:r>
            </a:p>
          </p:txBody>
        </p:sp>
        <p:sp>
          <p:nvSpPr>
            <p:cNvPr id="22" name="テキスト ボックス 21">
              <a:extLst>
                <a:ext uri="{FF2B5EF4-FFF2-40B4-BE49-F238E27FC236}">
                  <a16:creationId xmlns:a16="http://schemas.microsoft.com/office/drawing/2014/main" id="{1F385AC7-2146-45C2-882C-77BF219DEC5D}"/>
                </a:ext>
              </a:extLst>
            </p:cNvPr>
            <p:cNvSpPr txBox="1"/>
            <p:nvPr/>
          </p:nvSpPr>
          <p:spPr>
            <a:xfrm>
              <a:off x="3068895" y="5576317"/>
              <a:ext cx="2023843" cy="369332"/>
            </a:xfrm>
            <a:prstGeom prst="rect">
              <a:avLst/>
            </a:prstGeom>
            <a:noFill/>
          </p:spPr>
          <p:txBody>
            <a:bodyPr wrap="square" rtlCol="0">
              <a:spAutoFit/>
            </a:bodyPr>
            <a:lstStyle/>
            <a:p>
              <a:r>
                <a:rPr kumimoji="1" lang="en-US" altLang="ja-JP" dirty="0" err="1"/>
                <a:t>logD</a:t>
              </a:r>
              <a:r>
                <a:rPr kumimoji="1" lang="en-US" altLang="ja-JP" dirty="0"/>
                <a:t> (pH7) = -0.75</a:t>
              </a:r>
              <a:endParaRPr kumimoji="1" lang="ja-JP" altLang="en-US" dirty="0"/>
            </a:p>
          </p:txBody>
        </p:sp>
        <p:sp>
          <p:nvSpPr>
            <p:cNvPr id="97" name="テキスト ボックス 96">
              <a:extLst>
                <a:ext uri="{FF2B5EF4-FFF2-40B4-BE49-F238E27FC236}">
                  <a16:creationId xmlns:a16="http://schemas.microsoft.com/office/drawing/2014/main" id="{E6B8960A-CBDF-4A92-82A5-8ACCCC3FAC02}"/>
                </a:ext>
              </a:extLst>
            </p:cNvPr>
            <p:cNvSpPr txBox="1"/>
            <p:nvPr/>
          </p:nvSpPr>
          <p:spPr>
            <a:xfrm>
              <a:off x="284278" y="5606416"/>
              <a:ext cx="2076971" cy="386125"/>
            </a:xfrm>
            <a:prstGeom prst="rect">
              <a:avLst/>
            </a:prstGeom>
            <a:noFill/>
          </p:spPr>
          <p:txBody>
            <a:bodyPr wrap="square" rtlCol="0">
              <a:spAutoFit/>
            </a:bodyPr>
            <a:lstStyle/>
            <a:p>
              <a:r>
                <a:rPr kumimoji="1" lang="en-US" altLang="ja-JP" dirty="0" err="1"/>
                <a:t>logD</a:t>
              </a:r>
              <a:r>
                <a:rPr kumimoji="1" lang="en-US" altLang="ja-JP" dirty="0"/>
                <a:t> (pH7) = -7.25</a:t>
              </a:r>
              <a:endParaRPr kumimoji="1" lang="ja-JP" altLang="en-US" dirty="0"/>
            </a:p>
          </p:txBody>
        </p:sp>
        <p:sp>
          <p:nvSpPr>
            <p:cNvPr id="23" name="テキスト ボックス 22">
              <a:extLst>
                <a:ext uri="{FF2B5EF4-FFF2-40B4-BE49-F238E27FC236}">
                  <a16:creationId xmlns:a16="http://schemas.microsoft.com/office/drawing/2014/main" id="{EFD2534F-5979-4147-A5DD-17341D25DB86}"/>
                </a:ext>
              </a:extLst>
            </p:cNvPr>
            <p:cNvSpPr txBox="1"/>
            <p:nvPr/>
          </p:nvSpPr>
          <p:spPr>
            <a:xfrm>
              <a:off x="2321832" y="5586193"/>
              <a:ext cx="1412891" cy="675719"/>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a:t>
              </a:r>
            </a:p>
            <a:p>
              <a:endParaRPr kumimoji="1" lang="ja-JP" altLang="en-US" dirty="0">
                <a:latin typeface="ＭＳ Ｐゴシック" panose="020B0600070205080204" pitchFamily="50" charset="-128"/>
                <a:ea typeface="ＭＳ Ｐゴシック" panose="020B0600070205080204" pitchFamily="50" charset="-128"/>
              </a:endParaRPr>
            </a:p>
          </p:txBody>
        </p:sp>
        <p:sp>
          <p:nvSpPr>
            <p:cNvPr id="24" name="テキスト ボックス 23">
              <a:extLst>
                <a:ext uri="{FF2B5EF4-FFF2-40B4-BE49-F238E27FC236}">
                  <a16:creationId xmlns:a16="http://schemas.microsoft.com/office/drawing/2014/main" id="{9699EADB-3DC2-48DA-959C-C711938DA424}"/>
                </a:ext>
              </a:extLst>
            </p:cNvPr>
            <p:cNvSpPr txBox="1"/>
            <p:nvPr/>
          </p:nvSpPr>
          <p:spPr>
            <a:xfrm>
              <a:off x="2107213" y="5292779"/>
              <a:ext cx="1348740"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疎水性度</a:t>
              </a:r>
            </a:p>
          </p:txBody>
        </p:sp>
      </p:grpSp>
      <p:sp>
        <p:nvSpPr>
          <p:cNvPr id="98" name="テキスト ボックス 97">
            <a:extLst>
              <a:ext uri="{FF2B5EF4-FFF2-40B4-BE49-F238E27FC236}">
                <a16:creationId xmlns:a16="http://schemas.microsoft.com/office/drawing/2014/main" id="{B3F353A0-8184-472B-A654-72FE36A3BBCA}"/>
              </a:ext>
            </a:extLst>
          </p:cNvPr>
          <p:cNvSpPr txBox="1"/>
          <p:nvPr/>
        </p:nvSpPr>
        <p:spPr>
          <a:xfrm>
            <a:off x="5282704" y="3620842"/>
            <a:ext cx="2777237" cy="584775"/>
          </a:xfrm>
          <a:prstGeom prst="rect">
            <a:avLst/>
          </a:prstGeom>
          <a:noFill/>
        </p:spPr>
        <p:txBody>
          <a:bodyPr wrap="square" rtlCol="0">
            <a:spAutoFit/>
          </a:bodyPr>
          <a:lstStyle/>
          <a:p>
            <a:pPr algn="ctr"/>
            <a:r>
              <a:rPr kumimoji="1" lang="ja-JP" altLang="en-US" sz="1600" dirty="0">
                <a:latin typeface="ＭＳ Ｐゴシック" panose="020B0600070205080204" pitchFamily="50" charset="-128"/>
                <a:ea typeface="ＭＳ Ｐゴシック" panose="020B0600070205080204" pitchFamily="50" charset="-128"/>
              </a:rPr>
              <a:t>複合体形成時に分子表面から</a:t>
            </a:r>
            <a:endParaRPr kumimoji="1" lang="en-US" altLang="ja-JP" sz="1600" dirty="0">
              <a:latin typeface="ＭＳ Ｐゴシック" panose="020B0600070205080204" pitchFamily="50" charset="-128"/>
              <a:ea typeface="ＭＳ Ｐゴシック" panose="020B0600070205080204" pitchFamily="50" charset="-128"/>
            </a:endParaRPr>
          </a:p>
          <a:p>
            <a:pPr algn="ctr"/>
            <a:r>
              <a:rPr kumimoji="1" lang="ja-JP" altLang="en-US" sz="1600" dirty="0">
                <a:latin typeface="ＭＳ Ｐゴシック" panose="020B0600070205080204" pitchFamily="50" charset="-128"/>
                <a:ea typeface="ＭＳ Ｐゴシック" panose="020B0600070205080204" pitchFamily="50" charset="-128"/>
              </a:rPr>
              <a:t>解き放たれる水分子</a:t>
            </a:r>
            <a:endParaRPr kumimoji="1" lang="ja-JP" altLang="en-US" sz="1600" b="1" u="sng" dirty="0">
              <a:latin typeface="ＭＳ Ｐゴシック" panose="020B0600070205080204" pitchFamily="50" charset="-128"/>
              <a:ea typeface="ＭＳ Ｐゴシック" panose="020B0600070205080204" pitchFamily="50" charset="-128"/>
            </a:endParaRPr>
          </a:p>
        </p:txBody>
      </p:sp>
      <p:sp>
        <p:nvSpPr>
          <p:cNvPr id="100" name="テキスト ボックス 99">
            <a:extLst>
              <a:ext uri="{FF2B5EF4-FFF2-40B4-BE49-F238E27FC236}">
                <a16:creationId xmlns:a16="http://schemas.microsoft.com/office/drawing/2014/main" id="{CAD1C9B3-BF3C-4CE2-992C-1CC1A2210C27}"/>
              </a:ext>
            </a:extLst>
          </p:cNvPr>
          <p:cNvSpPr txBox="1"/>
          <p:nvPr/>
        </p:nvSpPr>
        <p:spPr>
          <a:xfrm>
            <a:off x="4239180" y="4172308"/>
            <a:ext cx="2777237" cy="369332"/>
          </a:xfrm>
          <a:prstGeom prst="rect">
            <a:avLst/>
          </a:prstGeom>
          <a:noFill/>
        </p:spPr>
        <p:txBody>
          <a:bodyPr wrap="square" rtlCol="0">
            <a:spAutoFit/>
          </a:bodyPr>
          <a:lstStyle/>
          <a:p>
            <a:pPr algn="ctr"/>
            <a:r>
              <a:rPr kumimoji="1" lang="ja-JP" altLang="en-US" dirty="0">
                <a:latin typeface="ＭＳ Ｐゴシック" panose="020B0600070205080204" pitchFamily="50" charset="-128"/>
                <a:ea typeface="ＭＳ Ｐゴシック" panose="020B0600070205080204" pitchFamily="50" charset="-128"/>
              </a:rPr>
              <a:t>多い</a:t>
            </a:r>
            <a:endParaRPr kumimoji="1" lang="ja-JP" altLang="en-US" b="1" u="sng" dirty="0">
              <a:latin typeface="ＭＳ Ｐゴシック" panose="020B0600070205080204" pitchFamily="50" charset="-128"/>
              <a:ea typeface="ＭＳ Ｐゴシック" panose="020B0600070205080204" pitchFamily="50" charset="-128"/>
            </a:endParaRPr>
          </a:p>
        </p:txBody>
      </p:sp>
      <p:sp>
        <p:nvSpPr>
          <p:cNvPr id="101" name="テキスト ボックス 100">
            <a:extLst>
              <a:ext uri="{FF2B5EF4-FFF2-40B4-BE49-F238E27FC236}">
                <a16:creationId xmlns:a16="http://schemas.microsoft.com/office/drawing/2014/main" id="{88F83970-FC48-4604-A616-C88F6711F212}"/>
              </a:ext>
            </a:extLst>
          </p:cNvPr>
          <p:cNvSpPr txBox="1"/>
          <p:nvPr/>
        </p:nvSpPr>
        <p:spPr>
          <a:xfrm>
            <a:off x="6332558" y="4211660"/>
            <a:ext cx="2777237" cy="369332"/>
          </a:xfrm>
          <a:prstGeom prst="rect">
            <a:avLst/>
          </a:prstGeom>
          <a:noFill/>
        </p:spPr>
        <p:txBody>
          <a:bodyPr wrap="square" rtlCol="0">
            <a:spAutoFit/>
          </a:bodyPr>
          <a:lstStyle/>
          <a:p>
            <a:pPr algn="ctr"/>
            <a:r>
              <a:rPr kumimoji="1" lang="ja-JP" altLang="en-US" dirty="0">
                <a:latin typeface="ＭＳ Ｐゴシック" panose="020B0600070205080204" pitchFamily="50" charset="-128"/>
                <a:ea typeface="ＭＳ Ｐゴシック" panose="020B0600070205080204" pitchFamily="50" charset="-128"/>
              </a:rPr>
              <a:t>少ない</a:t>
            </a:r>
            <a:endParaRPr kumimoji="1" lang="ja-JP" altLang="en-US" b="1" u="sng" dirty="0">
              <a:latin typeface="ＭＳ Ｐゴシック" panose="020B0600070205080204" pitchFamily="50" charset="-128"/>
              <a:ea typeface="ＭＳ Ｐゴシック" panose="020B0600070205080204" pitchFamily="50" charset="-128"/>
            </a:endParaRPr>
          </a:p>
        </p:txBody>
      </p:sp>
      <p:sp>
        <p:nvSpPr>
          <p:cNvPr id="102" name="テキスト ボックス 101">
            <a:extLst>
              <a:ext uri="{FF2B5EF4-FFF2-40B4-BE49-F238E27FC236}">
                <a16:creationId xmlns:a16="http://schemas.microsoft.com/office/drawing/2014/main" id="{0F89ED42-C010-4FBC-987E-CC1C6CE52223}"/>
              </a:ext>
            </a:extLst>
          </p:cNvPr>
          <p:cNvSpPr txBox="1"/>
          <p:nvPr/>
        </p:nvSpPr>
        <p:spPr>
          <a:xfrm>
            <a:off x="6308891" y="4194429"/>
            <a:ext cx="1316352"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a:t>
            </a:r>
          </a:p>
        </p:txBody>
      </p:sp>
      <p:sp>
        <p:nvSpPr>
          <p:cNvPr id="103" name="フローチャート: 結合子 102">
            <a:extLst>
              <a:ext uri="{FF2B5EF4-FFF2-40B4-BE49-F238E27FC236}">
                <a16:creationId xmlns:a16="http://schemas.microsoft.com/office/drawing/2014/main" id="{51A71E22-BFBC-4190-BD55-00046F94E198}"/>
              </a:ext>
            </a:extLst>
          </p:cNvPr>
          <p:cNvSpPr/>
          <p:nvPr/>
        </p:nvSpPr>
        <p:spPr>
          <a:xfrm>
            <a:off x="270097" y="4025930"/>
            <a:ext cx="378696" cy="320515"/>
          </a:xfrm>
          <a:prstGeom prst="flowChartConnector">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5" name="図 104">
            <a:extLst>
              <a:ext uri="{FF2B5EF4-FFF2-40B4-BE49-F238E27FC236}">
                <a16:creationId xmlns:a16="http://schemas.microsoft.com/office/drawing/2014/main" id="{883617BD-0342-4F33-B44A-0216621E767B}"/>
              </a:ext>
            </a:extLst>
          </p:cNvPr>
          <p:cNvPicPr>
            <a:picLocks noChangeAspect="1"/>
          </p:cNvPicPr>
          <p:nvPr/>
        </p:nvPicPr>
        <p:blipFill>
          <a:blip r:embed="rId5"/>
          <a:stretch>
            <a:fillRect/>
          </a:stretch>
        </p:blipFill>
        <p:spPr>
          <a:xfrm rot="766424">
            <a:off x="1508336" y="3578251"/>
            <a:ext cx="492825" cy="1056947"/>
          </a:xfrm>
          <a:prstGeom prst="rect">
            <a:avLst/>
          </a:prstGeom>
        </p:spPr>
      </p:pic>
      <p:sp>
        <p:nvSpPr>
          <p:cNvPr id="106" name="テキスト ボックス 105">
            <a:extLst>
              <a:ext uri="{FF2B5EF4-FFF2-40B4-BE49-F238E27FC236}">
                <a16:creationId xmlns:a16="http://schemas.microsoft.com/office/drawing/2014/main" id="{6CC43AE8-EB63-4A80-8509-0475EFF4C7C6}"/>
              </a:ext>
            </a:extLst>
          </p:cNvPr>
          <p:cNvSpPr txBox="1"/>
          <p:nvPr/>
        </p:nvSpPr>
        <p:spPr>
          <a:xfrm>
            <a:off x="0" y="4555003"/>
            <a:ext cx="1361246" cy="338554"/>
          </a:xfrm>
          <a:prstGeom prst="rect">
            <a:avLst/>
          </a:prstGeom>
          <a:noFill/>
        </p:spPr>
        <p:txBody>
          <a:bodyPr wrap="square" rtlCol="0">
            <a:spAutoFit/>
          </a:bodyPr>
          <a:lstStyle/>
          <a:p>
            <a:r>
              <a:rPr kumimoji="1" lang="ja-JP" altLang="en-US" sz="1600" dirty="0">
                <a:latin typeface="ＭＳ Ｐゴシック" panose="020B0600070205080204" pitchFamily="50" charset="-128"/>
                <a:ea typeface="ＭＳ Ｐゴシック" panose="020B0600070205080204" pitchFamily="50" charset="-128"/>
              </a:rPr>
              <a:t>標的分子</a:t>
            </a:r>
          </a:p>
        </p:txBody>
      </p:sp>
      <p:sp>
        <p:nvSpPr>
          <p:cNvPr id="107" name="テキスト ボックス 106">
            <a:extLst>
              <a:ext uri="{FF2B5EF4-FFF2-40B4-BE49-F238E27FC236}">
                <a16:creationId xmlns:a16="http://schemas.microsoft.com/office/drawing/2014/main" id="{679D2865-4248-412C-B346-2B5C11CD8073}"/>
              </a:ext>
            </a:extLst>
          </p:cNvPr>
          <p:cNvSpPr txBox="1"/>
          <p:nvPr/>
        </p:nvSpPr>
        <p:spPr>
          <a:xfrm>
            <a:off x="1076433" y="4547302"/>
            <a:ext cx="1874400" cy="338554"/>
          </a:xfrm>
          <a:prstGeom prst="rect">
            <a:avLst/>
          </a:prstGeom>
          <a:noFill/>
        </p:spPr>
        <p:txBody>
          <a:bodyPr wrap="square" rtlCol="0">
            <a:spAutoFit/>
          </a:bodyPr>
          <a:lstStyle/>
          <a:p>
            <a:r>
              <a:rPr kumimoji="1" lang="ja-JP" altLang="en-US" sz="1600" dirty="0">
                <a:latin typeface="ＭＳ Ｐゴシック" panose="020B0600070205080204" pitchFamily="50" charset="-128"/>
                <a:ea typeface="ＭＳ Ｐゴシック" panose="020B0600070205080204" pitchFamily="50" charset="-128"/>
              </a:rPr>
              <a:t>核酸アプタマー</a:t>
            </a:r>
          </a:p>
        </p:txBody>
      </p:sp>
      <p:sp>
        <p:nvSpPr>
          <p:cNvPr id="108" name="加算記号 107">
            <a:extLst>
              <a:ext uri="{FF2B5EF4-FFF2-40B4-BE49-F238E27FC236}">
                <a16:creationId xmlns:a16="http://schemas.microsoft.com/office/drawing/2014/main" id="{CF44E4B1-4E09-49C0-94D0-931EE0D6B12C}"/>
              </a:ext>
            </a:extLst>
          </p:cNvPr>
          <p:cNvSpPr/>
          <p:nvPr/>
        </p:nvSpPr>
        <p:spPr>
          <a:xfrm>
            <a:off x="745313" y="4027827"/>
            <a:ext cx="378696" cy="342283"/>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矢印: 右 108">
            <a:extLst>
              <a:ext uri="{FF2B5EF4-FFF2-40B4-BE49-F238E27FC236}">
                <a16:creationId xmlns:a16="http://schemas.microsoft.com/office/drawing/2014/main" id="{0CB5BE9C-EE1C-49BE-B077-7867E35FD1D4}"/>
              </a:ext>
            </a:extLst>
          </p:cNvPr>
          <p:cNvSpPr/>
          <p:nvPr/>
        </p:nvSpPr>
        <p:spPr>
          <a:xfrm>
            <a:off x="2204509" y="4107168"/>
            <a:ext cx="499672" cy="268814"/>
          </a:xfrm>
          <a:prstGeom prst="rightArrow">
            <a:avLst>
              <a:gd name="adj1" fmla="val 50000"/>
              <a:gd name="adj2" fmla="val 8070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0" name="図 109">
            <a:extLst>
              <a:ext uri="{FF2B5EF4-FFF2-40B4-BE49-F238E27FC236}">
                <a16:creationId xmlns:a16="http://schemas.microsoft.com/office/drawing/2014/main" id="{CF06202C-428D-4653-81D6-6406521AEF07}"/>
              </a:ext>
            </a:extLst>
          </p:cNvPr>
          <p:cNvPicPr>
            <a:picLocks noChangeAspect="1"/>
          </p:cNvPicPr>
          <p:nvPr/>
        </p:nvPicPr>
        <p:blipFill>
          <a:blip r:embed="rId5"/>
          <a:stretch>
            <a:fillRect/>
          </a:stretch>
        </p:blipFill>
        <p:spPr>
          <a:xfrm rot="766424">
            <a:off x="2949907" y="3613450"/>
            <a:ext cx="498589" cy="1043771"/>
          </a:xfrm>
          <a:prstGeom prst="rect">
            <a:avLst/>
          </a:prstGeom>
        </p:spPr>
      </p:pic>
      <p:sp>
        <p:nvSpPr>
          <p:cNvPr id="111" name="フローチャート: 結合子 110">
            <a:extLst>
              <a:ext uri="{FF2B5EF4-FFF2-40B4-BE49-F238E27FC236}">
                <a16:creationId xmlns:a16="http://schemas.microsoft.com/office/drawing/2014/main" id="{BA1888F0-AA68-4435-8E5B-36D60893121D}"/>
              </a:ext>
            </a:extLst>
          </p:cNvPr>
          <p:cNvSpPr/>
          <p:nvPr/>
        </p:nvSpPr>
        <p:spPr>
          <a:xfrm>
            <a:off x="2822675" y="3998423"/>
            <a:ext cx="371919" cy="320515"/>
          </a:xfrm>
          <a:prstGeom prst="flowChartConnector">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2" name="テキスト ボックス 111">
            <a:extLst>
              <a:ext uri="{FF2B5EF4-FFF2-40B4-BE49-F238E27FC236}">
                <a16:creationId xmlns:a16="http://schemas.microsoft.com/office/drawing/2014/main" id="{EFD5FA5C-DCB9-4283-8089-62C25019A1E8}"/>
              </a:ext>
            </a:extLst>
          </p:cNvPr>
          <p:cNvSpPr txBox="1"/>
          <p:nvPr/>
        </p:nvSpPr>
        <p:spPr>
          <a:xfrm>
            <a:off x="2782913" y="4567685"/>
            <a:ext cx="1361246" cy="338554"/>
          </a:xfrm>
          <a:prstGeom prst="rect">
            <a:avLst/>
          </a:prstGeom>
          <a:noFill/>
        </p:spPr>
        <p:txBody>
          <a:bodyPr wrap="square" rtlCol="0">
            <a:spAutoFit/>
          </a:bodyPr>
          <a:lstStyle/>
          <a:p>
            <a:r>
              <a:rPr kumimoji="1" lang="ja-JP" altLang="en-US" sz="1600" dirty="0">
                <a:latin typeface="ＭＳ Ｐゴシック" panose="020B0600070205080204" pitchFamily="50" charset="-128"/>
                <a:ea typeface="ＭＳ Ｐゴシック" panose="020B0600070205080204" pitchFamily="50" charset="-128"/>
              </a:rPr>
              <a:t>複合体</a:t>
            </a:r>
          </a:p>
        </p:txBody>
      </p:sp>
      <p:sp>
        <p:nvSpPr>
          <p:cNvPr id="113" name="テキスト ボックス 112">
            <a:extLst>
              <a:ext uri="{FF2B5EF4-FFF2-40B4-BE49-F238E27FC236}">
                <a16:creationId xmlns:a16="http://schemas.microsoft.com/office/drawing/2014/main" id="{7071CAD5-1663-4769-BD64-14EEF46D69FC}"/>
              </a:ext>
            </a:extLst>
          </p:cNvPr>
          <p:cNvSpPr txBox="1"/>
          <p:nvPr/>
        </p:nvSpPr>
        <p:spPr>
          <a:xfrm>
            <a:off x="1016251" y="5008645"/>
            <a:ext cx="3734173" cy="369332"/>
          </a:xfrm>
          <a:prstGeom prst="rect">
            <a:avLst/>
          </a:prstGeom>
          <a:noFill/>
        </p:spPr>
        <p:txBody>
          <a:bodyPr wrap="square" rtlCol="0">
            <a:spAutoFit/>
          </a:bodyPr>
          <a:lstStyle/>
          <a:p>
            <a:r>
              <a:rPr kumimoji="1" lang="ja-JP" altLang="en-US" b="1" dirty="0">
                <a:solidFill>
                  <a:srgbClr val="FF0000"/>
                </a:solidFill>
                <a:latin typeface="ＭＳ Ｐゴシック" panose="020B0600070205080204" pitchFamily="50" charset="-128"/>
                <a:ea typeface="ＭＳ Ｐゴシック" panose="020B0600070205080204" pitchFamily="50" charset="-128"/>
              </a:rPr>
              <a:t>エントロピーは減少</a:t>
            </a:r>
          </a:p>
        </p:txBody>
      </p:sp>
      <p:sp>
        <p:nvSpPr>
          <p:cNvPr id="116" name="テキスト ボックス 115">
            <a:extLst>
              <a:ext uri="{FF2B5EF4-FFF2-40B4-BE49-F238E27FC236}">
                <a16:creationId xmlns:a16="http://schemas.microsoft.com/office/drawing/2014/main" id="{625E9918-7515-4F30-8A9D-80FDAE4728F7}"/>
              </a:ext>
            </a:extLst>
          </p:cNvPr>
          <p:cNvSpPr txBox="1"/>
          <p:nvPr/>
        </p:nvSpPr>
        <p:spPr>
          <a:xfrm>
            <a:off x="6332558" y="4982546"/>
            <a:ext cx="1316352" cy="646331"/>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a:t>
            </a:r>
          </a:p>
          <a:p>
            <a:endParaRPr kumimoji="1" lang="ja-JP" altLang="en-US" dirty="0">
              <a:latin typeface="ＭＳ Ｐゴシック" panose="020B0600070205080204" pitchFamily="50" charset="-128"/>
              <a:ea typeface="ＭＳ Ｐゴシック" panose="020B0600070205080204" pitchFamily="50" charset="-128"/>
            </a:endParaRPr>
          </a:p>
        </p:txBody>
      </p:sp>
      <p:grpSp>
        <p:nvGrpSpPr>
          <p:cNvPr id="119" name="グループ化 118">
            <a:extLst>
              <a:ext uri="{FF2B5EF4-FFF2-40B4-BE49-F238E27FC236}">
                <a16:creationId xmlns:a16="http://schemas.microsoft.com/office/drawing/2014/main" id="{B1F128CB-98EC-4E9F-BC18-48D3DAE21AF2}"/>
              </a:ext>
            </a:extLst>
          </p:cNvPr>
          <p:cNvGrpSpPr/>
          <p:nvPr/>
        </p:nvGrpSpPr>
        <p:grpSpPr>
          <a:xfrm>
            <a:off x="4708609" y="4596480"/>
            <a:ext cx="4463577" cy="743848"/>
            <a:chOff x="4708609" y="4596480"/>
            <a:chExt cx="4463577" cy="743848"/>
          </a:xfrm>
        </p:grpSpPr>
        <p:sp>
          <p:nvSpPr>
            <p:cNvPr id="114" name="テキスト ボックス 113">
              <a:extLst>
                <a:ext uri="{FF2B5EF4-FFF2-40B4-BE49-F238E27FC236}">
                  <a16:creationId xmlns:a16="http://schemas.microsoft.com/office/drawing/2014/main" id="{88FF6256-32D7-4C18-9F27-ADCAD6C3AF9A}"/>
                </a:ext>
              </a:extLst>
            </p:cNvPr>
            <p:cNvSpPr txBox="1"/>
            <p:nvPr/>
          </p:nvSpPr>
          <p:spPr>
            <a:xfrm>
              <a:off x="4923298" y="4596480"/>
              <a:ext cx="4248888" cy="372469"/>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複合体形成時エントロピーの増加量</a:t>
              </a:r>
            </a:p>
          </p:txBody>
        </p:sp>
        <p:sp>
          <p:nvSpPr>
            <p:cNvPr id="117" name="テキスト ボックス 116">
              <a:extLst>
                <a:ext uri="{FF2B5EF4-FFF2-40B4-BE49-F238E27FC236}">
                  <a16:creationId xmlns:a16="http://schemas.microsoft.com/office/drawing/2014/main" id="{976A0529-9095-4EA7-AF17-5B6124D23C3F}"/>
                </a:ext>
              </a:extLst>
            </p:cNvPr>
            <p:cNvSpPr txBox="1"/>
            <p:nvPr/>
          </p:nvSpPr>
          <p:spPr>
            <a:xfrm>
              <a:off x="6990734" y="4955562"/>
              <a:ext cx="1539430" cy="369332"/>
            </a:xfrm>
            <a:prstGeom prst="rect">
              <a:avLst/>
            </a:prstGeom>
            <a:noFill/>
          </p:spPr>
          <p:txBody>
            <a:bodyPr wrap="square" rtlCol="0">
              <a:spAutoFit/>
            </a:bodyPr>
            <a:lstStyle/>
            <a:p>
              <a:pPr algn="ctr"/>
              <a:r>
                <a:rPr kumimoji="1" lang="ja-JP" altLang="en-US" dirty="0">
                  <a:solidFill>
                    <a:srgbClr val="FF0000"/>
                  </a:solidFill>
                  <a:latin typeface="ＭＳ Ｐゴシック" panose="020B0600070205080204" pitchFamily="50" charset="-128"/>
                  <a:ea typeface="ＭＳ Ｐゴシック" panose="020B0600070205080204" pitchFamily="50" charset="-128"/>
                </a:rPr>
                <a:t>少ない</a:t>
              </a:r>
              <a:endParaRPr kumimoji="1" lang="ja-JP" altLang="en-US" b="1" u="sng" dirty="0">
                <a:solidFill>
                  <a:srgbClr val="FF0000"/>
                </a:solidFill>
                <a:latin typeface="ＭＳ Ｐゴシック" panose="020B0600070205080204" pitchFamily="50" charset="-128"/>
                <a:ea typeface="ＭＳ Ｐゴシック" panose="020B0600070205080204" pitchFamily="50" charset="-128"/>
              </a:endParaRPr>
            </a:p>
          </p:txBody>
        </p:sp>
        <p:sp>
          <p:nvSpPr>
            <p:cNvPr id="118" name="テキスト ボックス 117">
              <a:extLst>
                <a:ext uri="{FF2B5EF4-FFF2-40B4-BE49-F238E27FC236}">
                  <a16:creationId xmlns:a16="http://schemas.microsoft.com/office/drawing/2014/main" id="{14C259EE-8CD0-4576-8B90-A69681A4D39E}"/>
                </a:ext>
              </a:extLst>
            </p:cNvPr>
            <p:cNvSpPr txBox="1"/>
            <p:nvPr/>
          </p:nvSpPr>
          <p:spPr>
            <a:xfrm>
              <a:off x="4708609" y="4970996"/>
              <a:ext cx="1741859" cy="369332"/>
            </a:xfrm>
            <a:prstGeom prst="rect">
              <a:avLst/>
            </a:prstGeom>
            <a:noFill/>
          </p:spPr>
          <p:txBody>
            <a:bodyPr wrap="square" rtlCol="0">
              <a:spAutoFit/>
            </a:bodyPr>
            <a:lstStyle/>
            <a:p>
              <a:pPr algn="ctr"/>
              <a:r>
                <a:rPr kumimoji="1" lang="ja-JP" altLang="en-US" dirty="0">
                  <a:solidFill>
                    <a:srgbClr val="FF0000"/>
                  </a:solidFill>
                  <a:latin typeface="ＭＳ Ｐゴシック" panose="020B0600070205080204" pitchFamily="50" charset="-128"/>
                  <a:ea typeface="ＭＳ Ｐゴシック" panose="020B0600070205080204" pitchFamily="50" charset="-128"/>
                </a:rPr>
                <a:t>大きい</a:t>
              </a:r>
              <a:endParaRPr kumimoji="1" lang="ja-JP" altLang="en-US" b="1" u="sng" dirty="0">
                <a:solidFill>
                  <a:srgbClr val="FF0000"/>
                </a:solidFill>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1621170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3">
            <a:extLst>
              <a:ext uri="{FF2B5EF4-FFF2-40B4-BE49-F238E27FC236}">
                <a16:creationId xmlns:a16="http://schemas.microsoft.com/office/drawing/2014/main" id="{E84C15F0-1A6F-4EAF-A641-061B84117D8D}"/>
              </a:ext>
            </a:extLst>
          </p:cNvPr>
          <p:cNvSpPr>
            <a:spLocks noGrp="1"/>
          </p:cNvSpPr>
          <p:nvPr/>
        </p:nvSpPr>
        <p:spPr>
          <a:xfrm>
            <a:off x="7086600" y="647622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8CAC055F-0CDB-4932-A27F-2B0F8AA8DDF9}" type="slidenum">
              <a:rPr kumimoji="1" lang="ja-JP" altLang="en-US" smtClean="0"/>
              <a:pPr/>
              <a:t>8</a:t>
            </a:fld>
            <a:endParaRPr kumimoji="1" lang="ja-JP" altLang="en-US" dirty="0"/>
          </a:p>
        </p:txBody>
      </p:sp>
      <p:sp>
        <p:nvSpPr>
          <p:cNvPr id="30" name="正方形/長方形 29">
            <a:extLst>
              <a:ext uri="{FF2B5EF4-FFF2-40B4-BE49-F238E27FC236}">
                <a16:creationId xmlns:a16="http://schemas.microsoft.com/office/drawing/2014/main" id="{010302F4-A4A7-42B6-8BB3-A2C10278FE3D}"/>
              </a:ext>
            </a:extLst>
          </p:cNvPr>
          <p:cNvSpPr/>
          <p:nvPr/>
        </p:nvSpPr>
        <p:spPr>
          <a:xfrm>
            <a:off x="0" y="732511"/>
            <a:ext cx="9144000" cy="10696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ED09563A-538E-46E3-9346-1689E62C094C}"/>
              </a:ext>
            </a:extLst>
          </p:cNvPr>
          <p:cNvSpPr txBox="1"/>
          <p:nvPr/>
        </p:nvSpPr>
        <p:spPr>
          <a:xfrm>
            <a:off x="0" y="16650"/>
            <a:ext cx="9144000" cy="646331"/>
          </a:xfrm>
          <a:prstGeom prst="rect">
            <a:avLst/>
          </a:prstGeom>
          <a:noFill/>
        </p:spPr>
        <p:txBody>
          <a:bodyPr wrap="square" rtlCol="0">
            <a:spAutoFit/>
          </a:bodyPr>
          <a:lstStyle/>
          <a:p>
            <a:pPr algn="ctr"/>
            <a:r>
              <a:rPr kumimoji="1" lang="ja-JP" altLang="en-US" sz="3600" dirty="0">
                <a:latin typeface="ＭＳ Ｐゴシック" panose="020B0600070205080204" pitchFamily="50" charset="-128"/>
                <a:ea typeface="ＭＳ Ｐゴシック" panose="020B0600070205080204" pitchFamily="50" charset="-128"/>
              </a:rPr>
              <a:t>結合エンタルピー駆動力の考察</a:t>
            </a:r>
          </a:p>
        </p:txBody>
      </p:sp>
      <p:sp>
        <p:nvSpPr>
          <p:cNvPr id="3" name="正方形/長方形 2">
            <a:extLst>
              <a:ext uri="{FF2B5EF4-FFF2-40B4-BE49-F238E27FC236}">
                <a16:creationId xmlns:a16="http://schemas.microsoft.com/office/drawing/2014/main" id="{3DC5535C-BD52-4C44-922A-E0A2F811EB23}"/>
              </a:ext>
            </a:extLst>
          </p:cNvPr>
          <p:cNvSpPr/>
          <p:nvPr/>
        </p:nvSpPr>
        <p:spPr>
          <a:xfrm>
            <a:off x="480542" y="5965559"/>
            <a:ext cx="8315325" cy="72549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latin typeface="ＭＳ Ｐゴシック" panose="020B0600070205080204" pitchFamily="50" charset="-128"/>
                <a:ea typeface="ＭＳ Ｐゴシック" panose="020B0600070205080204" pitchFamily="50" charset="-128"/>
              </a:rPr>
              <a:t>AMP </a:t>
            </a:r>
            <a:r>
              <a:rPr kumimoji="1" lang="ja-JP" altLang="en-US" sz="2400" dirty="0">
                <a:solidFill>
                  <a:schemeClr val="tx1"/>
                </a:solidFill>
                <a:latin typeface="ＭＳ Ｐゴシック" panose="020B0600070205080204" pitchFamily="50" charset="-128"/>
                <a:ea typeface="ＭＳ Ｐゴシック" panose="020B0600070205080204" pitchFamily="50" charset="-128"/>
              </a:rPr>
              <a:t>に比べると </a:t>
            </a:r>
            <a:r>
              <a:rPr kumimoji="1" lang="en-US" altLang="ja-JP" sz="2400" dirty="0">
                <a:solidFill>
                  <a:schemeClr val="tx1"/>
                </a:solidFill>
                <a:latin typeface="ＭＳ Ｐゴシック" panose="020B0600070205080204" pitchFamily="50" charset="-128"/>
                <a:ea typeface="ＭＳ Ｐゴシック" panose="020B0600070205080204" pitchFamily="50" charset="-128"/>
              </a:rPr>
              <a:t>Adenosine </a:t>
            </a:r>
            <a:r>
              <a:rPr kumimoji="1" lang="ja-JP" altLang="en-US" sz="2400" dirty="0">
                <a:solidFill>
                  <a:schemeClr val="tx1"/>
                </a:solidFill>
                <a:latin typeface="ＭＳ Ｐゴシック" panose="020B0600070205080204" pitchFamily="50" charset="-128"/>
                <a:ea typeface="ＭＳ Ｐゴシック" panose="020B0600070205080204" pitchFamily="50" charset="-128"/>
              </a:rPr>
              <a:t>は静電反発が少なくなったことから</a:t>
            </a:r>
            <a:endParaRPr kumimoji="1" lang="en-US" altLang="ja-JP" sz="2400"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2400" dirty="0">
                <a:solidFill>
                  <a:schemeClr val="tx1"/>
                </a:solidFill>
                <a:latin typeface="ＭＳ Ｐゴシック" panose="020B0600070205080204" pitchFamily="50" charset="-128"/>
                <a:ea typeface="ＭＳ Ｐゴシック" panose="020B0600070205080204" pitchFamily="50" charset="-128"/>
              </a:rPr>
              <a:t>エンタルピーの駆動力が増加したと考えられる</a:t>
            </a:r>
            <a:endParaRPr kumimoji="1" lang="en-US" altLang="ja-JP" sz="2400" dirty="0">
              <a:solidFill>
                <a:schemeClr val="tx1"/>
              </a:solidFill>
              <a:latin typeface="ＭＳ Ｐゴシック" panose="020B0600070205080204" pitchFamily="50" charset="-128"/>
              <a:ea typeface="ＭＳ Ｐゴシック" panose="020B0600070205080204" pitchFamily="50" charset="-128"/>
            </a:endParaRPr>
          </a:p>
        </p:txBody>
      </p:sp>
      <p:sp>
        <p:nvSpPr>
          <p:cNvPr id="71" name="テキスト ボックス 70">
            <a:extLst>
              <a:ext uri="{FF2B5EF4-FFF2-40B4-BE49-F238E27FC236}">
                <a16:creationId xmlns:a16="http://schemas.microsoft.com/office/drawing/2014/main" id="{12CBFA60-2DEB-4EAD-8551-B6AF15875BB0}"/>
              </a:ext>
            </a:extLst>
          </p:cNvPr>
          <p:cNvSpPr txBox="1"/>
          <p:nvPr/>
        </p:nvSpPr>
        <p:spPr>
          <a:xfrm>
            <a:off x="4817240" y="1104564"/>
            <a:ext cx="1285875" cy="369332"/>
          </a:xfrm>
          <a:prstGeom prst="rect">
            <a:avLst/>
          </a:prstGeom>
          <a:noFill/>
        </p:spPr>
        <p:txBody>
          <a:bodyPr wrap="square" rtlCol="0">
            <a:spAutoFit/>
          </a:bodyPr>
          <a:lstStyle/>
          <a:p>
            <a:r>
              <a:rPr kumimoji="1" lang="en-US" altLang="ja-JP" dirty="0">
                <a:solidFill>
                  <a:schemeClr val="bg1"/>
                </a:solidFill>
              </a:rPr>
              <a:t>Adenosine</a:t>
            </a:r>
            <a:endParaRPr kumimoji="1" lang="ja-JP" altLang="en-US" dirty="0">
              <a:solidFill>
                <a:schemeClr val="bg1"/>
              </a:solidFill>
            </a:endParaRPr>
          </a:p>
        </p:txBody>
      </p:sp>
      <p:grpSp>
        <p:nvGrpSpPr>
          <p:cNvPr id="18" name="グループ化 17">
            <a:extLst>
              <a:ext uri="{FF2B5EF4-FFF2-40B4-BE49-F238E27FC236}">
                <a16:creationId xmlns:a16="http://schemas.microsoft.com/office/drawing/2014/main" id="{FA5F2D15-D656-4386-997B-FA862BDBD7A2}"/>
              </a:ext>
            </a:extLst>
          </p:cNvPr>
          <p:cNvGrpSpPr/>
          <p:nvPr/>
        </p:nvGrpSpPr>
        <p:grpSpPr>
          <a:xfrm>
            <a:off x="97471" y="3217795"/>
            <a:ext cx="5868553" cy="2739208"/>
            <a:chOff x="97471" y="3217795"/>
            <a:chExt cx="5868553" cy="2739208"/>
          </a:xfrm>
        </p:grpSpPr>
        <p:pic>
          <p:nvPicPr>
            <p:cNvPr id="6" name="図 5">
              <a:extLst>
                <a:ext uri="{FF2B5EF4-FFF2-40B4-BE49-F238E27FC236}">
                  <a16:creationId xmlns:a16="http://schemas.microsoft.com/office/drawing/2014/main" id="{CC98098B-4B99-409B-9884-CBF55B70ED9F}"/>
                </a:ext>
              </a:extLst>
            </p:cNvPr>
            <p:cNvPicPr>
              <a:picLocks noChangeAspect="1"/>
            </p:cNvPicPr>
            <p:nvPr/>
          </p:nvPicPr>
          <p:blipFill>
            <a:blip r:embed="rId3"/>
            <a:stretch>
              <a:fillRect/>
            </a:stretch>
          </p:blipFill>
          <p:spPr>
            <a:xfrm>
              <a:off x="97471" y="3217795"/>
              <a:ext cx="2008033" cy="1513700"/>
            </a:xfrm>
            <a:prstGeom prst="rect">
              <a:avLst/>
            </a:prstGeom>
          </p:spPr>
        </p:pic>
        <p:grpSp>
          <p:nvGrpSpPr>
            <p:cNvPr id="44" name="グループ化 43">
              <a:extLst>
                <a:ext uri="{FF2B5EF4-FFF2-40B4-BE49-F238E27FC236}">
                  <a16:creationId xmlns:a16="http://schemas.microsoft.com/office/drawing/2014/main" id="{EA61FD19-D2B3-4589-8BC8-B30DCDA58B81}"/>
                </a:ext>
              </a:extLst>
            </p:cNvPr>
            <p:cNvGrpSpPr/>
            <p:nvPr/>
          </p:nvGrpSpPr>
          <p:grpSpPr>
            <a:xfrm>
              <a:off x="404207" y="4807909"/>
              <a:ext cx="1701297" cy="960847"/>
              <a:chOff x="4149809" y="3941816"/>
              <a:chExt cx="2422535" cy="1828407"/>
            </a:xfrm>
          </p:grpSpPr>
          <p:grpSp>
            <p:nvGrpSpPr>
              <p:cNvPr id="29" name="グループ化 28">
                <a:extLst>
                  <a:ext uri="{FF2B5EF4-FFF2-40B4-BE49-F238E27FC236}">
                    <a16:creationId xmlns:a16="http://schemas.microsoft.com/office/drawing/2014/main" id="{8855A0DF-DE6C-4E55-B6FE-2890142C2748}"/>
                  </a:ext>
                </a:extLst>
              </p:cNvPr>
              <p:cNvGrpSpPr/>
              <p:nvPr/>
            </p:nvGrpSpPr>
            <p:grpSpPr>
              <a:xfrm>
                <a:off x="4424547" y="4221752"/>
                <a:ext cx="2147797" cy="1548471"/>
                <a:chOff x="742743" y="4310329"/>
                <a:chExt cx="2832705" cy="1835080"/>
              </a:xfrm>
            </p:grpSpPr>
            <p:pic>
              <p:nvPicPr>
                <p:cNvPr id="32" name="図 31">
                  <a:extLst>
                    <a:ext uri="{FF2B5EF4-FFF2-40B4-BE49-F238E27FC236}">
                      <a16:creationId xmlns:a16="http://schemas.microsoft.com/office/drawing/2014/main" id="{3A2F3564-5483-4FD7-AE51-9CC13A2EAB60}"/>
                    </a:ext>
                  </a:extLst>
                </p:cNvPr>
                <p:cNvPicPr>
                  <a:picLocks noChangeAspect="1"/>
                </p:cNvPicPr>
                <p:nvPr/>
              </p:nvPicPr>
              <p:blipFill>
                <a:blip r:embed="rId4"/>
                <a:stretch>
                  <a:fillRect/>
                </a:stretch>
              </p:blipFill>
              <p:spPr>
                <a:xfrm>
                  <a:off x="742743" y="4331003"/>
                  <a:ext cx="2832705" cy="1814406"/>
                </a:xfrm>
                <a:prstGeom prst="rect">
                  <a:avLst/>
                </a:prstGeom>
              </p:spPr>
            </p:pic>
            <p:sp>
              <p:nvSpPr>
                <p:cNvPr id="33" name="楕円 32">
                  <a:extLst>
                    <a:ext uri="{FF2B5EF4-FFF2-40B4-BE49-F238E27FC236}">
                      <a16:creationId xmlns:a16="http://schemas.microsoft.com/office/drawing/2014/main" id="{0F519E81-2075-4AD1-AAB8-AA730E30D4EC}"/>
                    </a:ext>
                  </a:extLst>
                </p:cNvPr>
                <p:cNvSpPr/>
                <p:nvPr/>
              </p:nvSpPr>
              <p:spPr>
                <a:xfrm>
                  <a:off x="2642246" y="4310329"/>
                  <a:ext cx="249047" cy="241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ローチャート: 結合子 33">
                  <a:extLst>
                    <a:ext uri="{FF2B5EF4-FFF2-40B4-BE49-F238E27FC236}">
                      <a16:creationId xmlns:a16="http://schemas.microsoft.com/office/drawing/2014/main" id="{67CE5908-8797-424D-B906-E8C5086E1356}"/>
                    </a:ext>
                  </a:extLst>
                </p:cNvPr>
                <p:cNvSpPr/>
                <p:nvPr/>
              </p:nvSpPr>
              <p:spPr>
                <a:xfrm>
                  <a:off x="3141457" y="4538088"/>
                  <a:ext cx="249047" cy="241301"/>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テキスト ボックス 26">
                <a:extLst>
                  <a:ext uri="{FF2B5EF4-FFF2-40B4-BE49-F238E27FC236}">
                    <a16:creationId xmlns:a16="http://schemas.microsoft.com/office/drawing/2014/main" id="{EF5A694A-9AD6-4C59-89E7-DE946F98FE2B}"/>
                  </a:ext>
                </a:extLst>
              </p:cNvPr>
              <p:cNvSpPr txBox="1"/>
              <p:nvPr/>
            </p:nvSpPr>
            <p:spPr>
              <a:xfrm>
                <a:off x="4149809" y="3941816"/>
                <a:ext cx="1196232" cy="442853"/>
              </a:xfrm>
              <a:prstGeom prst="rect">
                <a:avLst/>
              </a:prstGeom>
              <a:noFill/>
            </p:spPr>
            <p:txBody>
              <a:bodyPr wrap="square" rtlCol="0">
                <a:spAutoFit/>
              </a:body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AMP-1</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3" name="グループ化 42">
              <a:extLst>
                <a:ext uri="{FF2B5EF4-FFF2-40B4-BE49-F238E27FC236}">
                  <a16:creationId xmlns:a16="http://schemas.microsoft.com/office/drawing/2014/main" id="{661DE3CE-5C2F-48BA-8DCB-B50800A1415E}"/>
                </a:ext>
              </a:extLst>
            </p:cNvPr>
            <p:cNvGrpSpPr/>
            <p:nvPr/>
          </p:nvGrpSpPr>
          <p:grpSpPr>
            <a:xfrm>
              <a:off x="2838866" y="4762838"/>
              <a:ext cx="1733134" cy="1026182"/>
              <a:chOff x="6456052" y="3908034"/>
              <a:chExt cx="2481247" cy="1800873"/>
            </a:xfrm>
          </p:grpSpPr>
          <p:grpSp>
            <p:nvGrpSpPr>
              <p:cNvPr id="35" name="グループ化 34">
                <a:extLst>
                  <a:ext uri="{FF2B5EF4-FFF2-40B4-BE49-F238E27FC236}">
                    <a16:creationId xmlns:a16="http://schemas.microsoft.com/office/drawing/2014/main" id="{F720670E-5223-4A98-8E1F-5BB1DE1F1C4A}"/>
                  </a:ext>
                </a:extLst>
              </p:cNvPr>
              <p:cNvGrpSpPr/>
              <p:nvPr/>
            </p:nvGrpSpPr>
            <p:grpSpPr>
              <a:xfrm>
                <a:off x="6926984" y="4177881"/>
                <a:ext cx="2010315" cy="1531026"/>
                <a:chOff x="4963378" y="4442065"/>
                <a:chExt cx="2832706" cy="1814406"/>
              </a:xfrm>
            </p:grpSpPr>
            <p:pic>
              <p:nvPicPr>
                <p:cNvPr id="36" name="図 35">
                  <a:extLst>
                    <a:ext uri="{FF2B5EF4-FFF2-40B4-BE49-F238E27FC236}">
                      <a16:creationId xmlns:a16="http://schemas.microsoft.com/office/drawing/2014/main" id="{889A0F93-E1B3-47AF-9DCF-149C1EA56F2A}"/>
                    </a:ext>
                  </a:extLst>
                </p:cNvPr>
                <p:cNvPicPr>
                  <a:picLocks noChangeAspect="1"/>
                </p:cNvPicPr>
                <p:nvPr/>
              </p:nvPicPr>
              <p:blipFill>
                <a:blip r:embed="rId4"/>
                <a:stretch>
                  <a:fillRect/>
                </a:stretch>
              </p:blipFill>
              <p:spPr>
                <a:xfrm>
                  <a:off x="4963378" y="4442065"/>
                  <a:ext cx="2832706" cy="1814406"/>
                </a:xfrm>
                <a:prstGeom prst="rect">
                  <a:avLst/>
                </a:prstGeom>
              </p:spPr>
            </p:pic>
            <p:sp>
              <p:nvSpPr>
                <p:cNvPr id="37" name="楕円 36">
                  <a:extLst>
                    <a:ext uri="{FF2B5EF4-FFF2-40B4-BE49-F238E27FC236}">
                      <a16:creationId xmlns:a16="http://schemas.microsoft.com/office/drawing/2014/main" id="{FBA3BEFC-6406-4B28-8ABA-36F2EBF1EA34}"/>
                    </a:ext>
                  </a:extLst>
                </p:cNvPr>
                <p:cNvSpPr/>
                <p:nvPr/>
              </p:nvSpPr>
              <p:spPr>
                <a:xfrm>
                  <a:off x="7425986" y="4684184"/>
                  <a:ext cx="249047" cy="241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03799EC2-B42B-439D-8988-9D3C81F0D83A}"/>
                    </a:ext>
                  </a:extLst>
                </p:cNvPr>
                <p:cNvSpPr/>
                <p:nvPr/>
              </p:nvSpPr>
              <p:spPr>
                <a:xfrm>
                  <a:off x="6449645" y="5739977"/>
                  <a:ext cx="249047" cy="241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3E505B81-492F-401B-B802-DFA80B14356D}"/>
                    </a:ext>
                  </a:extLst>
                </p:cNvPr>
                <p:cNvSpPr/>
                <p:nvPr/>
              </p:nvSpPr>
              <p:spPr>
                <a:xfrm>
                  <a:off x="6129867" y="5102437"/>
                  <a:ext cx="315121" cy="3623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楕円 39">
                  <a:extLst>
                    <a:ext uri="{FF2B5EF4-FFF2-40B4-BE49-F238E27FC236}">
                      <a16:creationId xmlns:a16="http://schemas.microsoft.com/office/drawing/2014/main" id="{A7C2CA4E-1B6C-4761-9DFD-191D45799E77}"/>
                    </a:ext>
                  </a:extLst>
                </p:cNvPr>
                <p:cNvSpPr/>
                <p:nvPr/>
              </p:nvSpPr>
              <p:spPr>
                <a:xfrm>
                  <a:off x="6886595" y="4442065"/>
                  <a:ext cx="249047" cy="241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1" name="テキスト ボックス 40">
                <a:extLst>
                  <a:ext uri="{FF2B5EF4-FFF2-40B4-BE49-F238E27FC236}">
                    <a16:creationId xmlns:a16="http://schemas.microsoft.com/office/drawing/2014/main" id="{DF5DBBEB-BFC0-4772-BA16-F7B105501216}"/>
                  </a:ext>
                </a:extLst>
              </p:cNvPr>
              <p:cNvSpPr txBox="1"/>
              <p:nvPr/>
            </p:nvSpPr>
            <p:spPr>
              <a:xfrm>
                <a:off x="6456052" y="3908034"/>
                <a:ext cx="1196232" cy="307776"/>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AMP-2</a:t>
                </a:r>
                <a:endParaRPr kumimoji="1" lang="ja-JP" altLang="en-US" sz="1400" dirty="0">
                  <a:latin typeface="Arial" panose="020B0604020202020204" pitchFamily="34" charset="0"/>
                  <a:cs typeface="Arial" panose="020B0604020202020204" pitchFamily="34" charset="0"/>
                </a:endParaRPr>
              </a:p>
            </p:txBody>
          </p:sp>
        </p:grpSp>
        <p:sp>
          <p:nvSpPr>
            <p:cNvPr id="4" name="テキスト ボックス 3">
              <a:extLst>
                <a:ext uri="{FF2B5EF4-FFF2-40B4-BE49-F238E27FC236}">
                  <a16:creationId xmlns:a16="http://schemas.microsoft.com/office/drawing/2014/main" id="{FFDF799D-FE9C-48D5-B4FD-D829018FA2E2}"/>
                </a:ext>
              </a:extLst>
            </p:cNvPr>
            <p:cNvSpPr txBox="1"/>
            <p:nvPr/>
          </p:nvSpPr>
          <p:spPr>
            <a:xfrm>
              <a:off x="1173638" y="3658117"/>
              <a:ext cx="4792386" cy="923330"/>
            </a:xfrm>
            <a:prstGeom prst="rect">
              <a:avLst/>
            </a:prstGeom>
            <a:noFill/>
          </p:spPr>
          <p:txBody>
            <a:bodyPr wrap="square" rtlCol="0">
              <a:spAutoFit/>
            </a:bodyPr>
            <a:lstStyle/>
            <a:p>
              <a:pPr algn="ctr"/>
              <a:r>
                <a:rPr kumimoji="1" lang="ja-JP" altLang="en-US" dirty="0">
                  <a:latin typeface="ＭＳ Ｐゴシック" panose="020B0600070205080204" pitchFamily="50" charset="-128"/>
                  <a:ea typeface="ＭＳ Ｐゴシック" panose="020B0600070205080204" pitchFamily="50" charset="-128"/>
                </a:rPr>
                <a:t>結晶構造から </a:t>
              </a:r>
              <a:r>
                <a:rPr kumimoji="1" lang="en-US" altLang="ja-JP" dirty="0">
                  <a:latin typeface="ＭＳ Ｐゴシック" panose="020B0600070205080204" pitchFamily="50" charset="-128"/>
                  <a:ea typeface="ＭＳ Ｐゴシック" panose="020B0600070205080204" pitchFamily="50" charset="-128"/>
                </a:rPr>
                <a:t>2 </a:t>
              </a:r>
              <a:r>
                <a:rPr kumimoji="1" lang="ja-JP" altLang="en-US" dirty="0">
                  <a:latin typeface="ＭＳ Ｐゴシック" panose="020B0600070205080204" pitchFamily="50" charset="-128"/>
                  <a:ea typeface="ＭＳ Ｐゴシック" panose="020B0600070205080204" pitchFamily="50" charset="-128"/>
                </a:rPr>
                <a:t>つの </a:t>
              </a:r>
              <a:endParaRPr kumimoji="1" lang="en-US" altLang="ja-JP" dirty="0">
                <a:latin typeface="ＭＳ Ｐゴシック" panose="020B0600070205080204" pitchFamily="50" charset="-128"/>
                <a:ea typeface="ＭＳ Ｐゴシック" panose="020B0600070205080204" pitchFamily="50" charset="-128"/>
              </a:endParaRPr>
            </a:p>
            <a:p>
              <a:pPr algn="ctr"/>
              <a:r>
                <a:rPr kumimoji="1" lang="en-US" altLang="ja-JP" dirty="0">
                  <a:latin typeface="Arial" panose="020B0604020202020204" pitchFamily="34" charset="0"/>
                  <a:ea typeface="ＭＳ Ｐゴシック" panose="020B0600070205080204" pitchFamily="50" charset="-128"/>
                  <a:cs typeface="Arial" panose="020B0604020202020204" pitchFamily="34" charset="0"/>
                </a:rPr>
                <a:t>AMP </a:t>
              </a:r>
              <a:r>
                <a:rPr kumimoji="1" lang="ja-JP" altLang="en-US" dirty="0">
                  <a:latin typeface="ＭＳ Ｐゴシック" panose="020B0600070205080204" pitchFamily="50" charset="-128"/>
                  <a:ea typeface="ＭＳ Ｐゴシック" panose="020B0600070205080204" pitchFamily="50" charset="-128"/>
                </a:rPr>
                <a:t>が結合することが分かり</a:t>
              </a:r>
              <a:endParaRPr kumimoji="1" lang="en-US" altLang="ja-JP" dirty="0">
                <a:latin typeface="ＭＳ Ｐゴシック" panose="020B0600070205080204" pitchFamily="50" charset="-128"/>
                <a:ea typeface="ＭＳ Ｐゴシック" panose="020B0600070205080204" pitchFamily="50" charset="-128"/>
              </a:endParaRPr>
            </a:p>
            <a:p>
              <a:pPr algn="ctr"/>
              <a:r>
                <a:rPr kumimoji="1" lang="ja-JP" altLang="en-US" dirty="0">
                  <a:latin typeface="ＭＳ Ｐゴシック" panose="020B0600070205080204" pitchFamily="50" charset="-128"/>
                  <a:ea typeface="ＭＳ Ｐゴシック" panose="020B0600070205080204" pitchFamily="50" charset="-128"/>
                </a:rPr>
                <a:t>水素結合部位を同定した</a:t>
              </a:r>
              <a:endParaRPr kumimoji="1" lang="en-US" altLang="ja-JP" dirty="0">
                <a:latin typeface="ＭＳ Ｐゴシック" panose="020B0600070205080204" pitchFamily="50" charset="-128"/>
                <a:ea typeface="ＭＳ Ｐゴシック" panose="020B0600070205080204" pitchFamily="50" charset="-128"/>
              </a:endParaRPr>
            </a:p>
          </p:txBody>
        </p:sp>
        <p:grpSp>
          <p:nvGrpSpPr>
            <p:cNvPr id="7" name="グループ化 6">
              <a:extLst>
                <a:ext uri="{FF2B5EF4-FFF2-40B4-BE49-F238E27FC236}">
                  <a16:creationId xmlns:a16="http://schemas.microsoft.com/office/drawing/2014/main" id="{AC8E7C21-FBD4-438C-AA5A-6280DF76CB12}"/>
                </a:ext>
              </a:extLst>
            </p:cNvPr>
            <p:cNvGrpSpPr/>
            <p:nvPr/>
          </p:nvGrpSpPr>
          <p:grpSpPr>
            <a:xfrm>
              <a:off x="2024519" y="5344223"/>
              <a:ext cx="2538943" cy="369332"/>
              <a:chOff x="1241148" y="5292929"/>
              <a:chExt cx="2538943" cy="369332"/>
            </a:xfrm>
          </p:grpSpPr>
          <p:sp>
            <p:nvSpPr>
              <p:cNvPr id="42" name="フローチャート: 結合子 41">
                <a:extLst>
                  <a:ext uri="{FF2B5EF4-FFF2-40B4-BE49-F238E27FC236}">
                    <a16:creationId xmlns:a16="http://schemas.microsoft.com/office/drawing/2014/main" id="{85B5E054-00CD-46D8-8984-F09FE93BD8D7}"/>
                  </a:ext>
                </a:extLst>
              </p:cNvPr>
              <p:cNvSpPr/>
              <p:nvPr/>
            </p:nvSpPr>
            <p:spPr>
              <a:xfrm>
                <a:off x="1241148" y="5431182"/>
                <a:ext cx="132612" cy="135296"/>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4EDA3FEE-12A3-48A0-84CC-71D8E0DBCDC3}"/>
                  </a:ext>
                </a:extLst>
              </p:cNvPr>
              <p:cNvSpPr txBox="1"/>
              <p:nvPr/>
            </p:nvSpPr>
            <p:spPr>
              <a:xfrm>
                <a:off x="1312534" y="5292929"/>
                <a:ext cx="2467557" cy="369332"/>
              </a:xfrm>
              <a:prstGeom prst="rect">
                <a:avLst/>
              </a:prstGeom>
              <a:noFill/>
            </p:spPr>
            <p:txBody>
              <a:bodyPr wrap="square" rtlCol="0">
                <a:spAutoFit/>
              </a:bodyPr>
              <a:lstStyle/>
              <a:p>
                <a:r>
                  <a:rPr kumimoji="1" lang="en-US" altLang="ja-JP" dirty="0"/>
                  <a:t>:</a:t>
                </a:r>
                <a:r>
                  <a:rPr kumimoji="1" lang="ja-JP" altLang="en-US" sz="1400" dirty="0">
                    <a:latin typeface="ＭＳ Ｐゴシック" panose="020B0600070205080204" pitchFamily="50" charset="-128"/>
                    <a:ea typeface="ＭＳ Ｐゴシック" panose="020B0600070205080204" pitchFamily="50" charset="-128"/>
                  </a:rPr>
                  <a:t>水素結合部位</a:t>
                </a:r>
                <a:endParaRPr kumimoji="1" lang="ja-JP" altLang="en-US" dirty="0">
                  <a:latin typeface="ＭＳ Ｐゴシック" panose="020B0600070205080204" pitchFamily="50" charset="-128"/>
                  <a:ea typeface="ＭＳ Ｐゴシック" panose="020B0600070205080204" pitchFamily="50" charset="-128"/>
                </a:endParaRPr>
              </a:p>
            </p:txBody>
          </p:sp>
        </p:grpSp>
        <p:sp>
          <p:nvSpPr>
            <p:cNvPr id="8" name="テキスト ボックス 7">
              <a:extLst>
                <a:ext uri="{FF2B5EF4-FFF2-40B4-BE49-F238E27FC236}">
                  <a16:creationId xmlns:a16="http://schemas.microsoft.com/office/drawing/2014/main" id="{FE9A8459-C7F0-4A72-B580-B9B1DC656E3C}"/>
                </a:ext>
              </a:extLst>
            </p:cNvPr>
            <p:cNvSpPr txBox="1"/>
            <p:nvPr/>
          </p:nvSpPr>
          <p:spPr>
            <a:xfrm>
              <a:off x="898032" y="5587671"/>
              <a:ext cx="3673968" cy="369332"/>
            </a:xfrm>
            <a:prstGeom prst="rect">
              <a:avLst/>
            </a:prstGeom>
            <a:noFill/>
          </p:spPr>
          <p:txBody>
            <a:bodyPr wrap="square" rtlCol="0">
              <a:spAutoFit/>
            </a:bodyPr>
            <a:lstStyle/>
            <a:p>
              <a:r>
                <a:rPr kumimoji="1" lang="ja-JP" altLang="en-US" dirty="0"/>
                <a:t>⇒</a:t>
              </a:r>
              <a:r>
                <a:rPr kumimoji="1" lang="en-US" altLang="ja-JP" dirty="0">
                  <a:latin typeface="Arial" panose="020B0604020202020204" pitchFamily="34" charset="0"/>
                  <a:ea typeface="ＭＳ Ｐゴシック" panose="020B0600070205080204" pitchFamily="50" charset="-128"/>
                  <a:cs typeface="Arial" panose="020B0604020202020204" pitchFamily="34" charset="0"/>
                </a:rPr>
                <a:t>AMP </a:t>
              </a:r>
              <a:r>
                <a:rPr kumimoji="1" lang="en-US" altLang="ja-JP" dirty="0">
                  <a:latin typeface="ＭＳ Ｐゴシック" panose="020B0600070205080204" pitchFamily="50" charset="-128"/>
                  <a:ea typeface="ＭＳ Ｐゴシック" panose="020B0600070205080204" pitchFamily="50" charset="-128"/>
                </a:rPr>
                <a:t> </a:t>
              </a:r>
              <a:r>
                <a:rPr kumimoji="1" lang="ja-JP" altLang="en-US" dirty="0">
                  <a:latin typeface="ＭＳ Ｐゴシック" panose="020B0600070205080204" pitchFamily="50" charset="-128"/>
                  <a:ea typeface="ＭＳ Ｐゴシック" panose="020B0600070205080204" pitchFamily="50" charset="-128"/>
                </a:rPr>
                <a:t>にも</a:t>
              </a:r>
              <a:r>
                <a:rPr kumimoji="1" lang="en-US" altLang="ja-JP" dirty="0">
                  <a:latin typeface="Arial" panose="020B0604020202020204" pitchFamily="34" charset="0"/>
                  <a:ea typeface="ＭＳ Ｐゴシック" panose="020B0600070205080204" pitchFamily="50" charset="-128"/>
                  <a:cs typeface="Arial" panose="020B0604020202020204" pitchFamily="34" charset="0"/>
                </a:rPr>
                <a:t> Adenosine</a:t>
              </a:r>
              <a:r>
                <a:rPr kumimoji="1" lang="en-US" altLang="ja-JP" dirty="0">
                  <a:latin typeface="ＭＳ Ｐゴシック" panose="020B0600070205080204" pitchFamily="50" charset="-128"/>
                  <a:ea typeface="ＭＳ Ｐゴシック" panose="020B0600070205080204" pitchFamily="50" charset="-128"/>
                </a:rPr>
                <a:t> </a:t>
              </a:r>
              <a:r>
                <a:rPr kumimoji="1" lang="ja-JP" altLang="en-US" dirty="0">
                  <a:latin typeface="ＭＳ Ｐゴシック" panose="020B0600070205080204" pitchFamily="50" charset="-128"/>
                  <a:ea typeface="ＭＳ Ｐゴシック" panose="020B0600070205080204" pitchFamily="50" charset="-128"/>
                </a:rPr>
                <a:t>にも存在</a:t>
              </a:r>
            </a:p>
          </p:txBody>
        </p:sp>
      </p:grpSp>
      <p:grpSp>
        <p:nvGrpSpPr>
          <p:cNvPr id="13" name="グループ化 12">
            <a:extLst>
              <a:ext uri="{FF2B5EF4-FFF2-40B4-BE49-F238E27FC236}">
                <a16:creationId xmlns:a16="http://schemas.microsoft.com/office/drawing/2014/main" id="{6A7915AB-CBB5-4858-B8B1-AA26F2E92A18}"/>
              </a:ext>
            </a:extLst>
          </p:cNvPr>
          <p:cNvGrpSpPr/>
          <p:nvPr/>
        </p:nvGrpSpPr>
        <p:grpSpPr>
          <a:xfrm>
            <a:off x="-336815" y="994134"/>
            <a:ext cx="5560384" cy="2026858"/>
            <a:chOff x="-336815" y="994134"/>
            <a:chExt cx="5560384" cy="2026858"/>
          </a:xfrm>
        </p:grpSpPr>
        <p:graphicFrame>
          <p:nvGraphicFramePr>
            <p:cNvPr id="46" name="グラフ 45">
              <a:extLst>
                <a:ext uri="{FF2B5EF4-FFF2-40B4-BE49-F238E27FC236}">
                  <a16:creationId xmlns:a16="http://schemas.microsoft.com/office/drawing/2014/main" id="{01F0F231-089D-4C00-9A68-FF92FA381483}"/>
                </a:ext>
              </a:extLst>
            </p:cNvPr>
            <p:cNvGraphicFramePr>
              <a:graphicFrameLocks/>
            </p:cNvGraphicFramePr>
            <p:nvPr>
              <p:extLst>
                <p:ext uri="{D42A27DB-BD31-4B8C-83A1-F6EECF244321}">
                  <p14:modId xmlns:p14="http://schemas.microsoft.com/office/powerpoint/2010/main" val="60617022"/>
                </p:ext>
              </p:extLst>
            </p:nvPr>
          </p:nvGraphicFramePr>
          <p:xfrm>
            <a:off x="3120995" y="994134"/>
            <a:ext cx="2102574" cy="19456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7" name="グラフ 46">
              <a:extLst>
                <a:ext uri="{FF2B5EF4-FFF2-40B4-BE49-F238E27FC236}">
                  <a16:creationId xmlns:a16="http://schemas.microsoft.com/office/drawing/2014/main" id="{F208B6D4-FCF3-42E0-951E-125583AEF961}"/>
                </a:ext>
              </a:extLst>
            </p:cNvPr>
            <p:cNvGraphicFramePr>
              <a:graphicFrameLocks/>
            </p:cNvGraphicFramePr>
            <p:nvPr>
              <p:extLst>
                <p:ext uri="{D42A27DB-BD31-4B8C-83A1-F6EECF244321}">
                  <p14:modId xmlns:p14="http://schemas.microsoft.com/office/powerpoint/2010/main" val="4185565103"/>
                </p:ext>
              </p:extLst>
            </p:nvPr>
          </p:nvGraphicFramePr>
          <p:xfrm>
            <a:off x="-336815" y="1022089"/>
            <a:ext cx="2361334" cy="1998903"/>
          </p:xfrm>
          <a:graphic>
            <a:graphicData uri="http://schemas.openxmlformats.org/drawingml/2006/chart">
              <c:chart xmlns:c="http://schemas.openxmlformats.org/drawingml/2006/chart" xmlns:r="http://schemas.openxmlformats.org/officeDocument/2006/relationships" r:id="rId6"/>
            </a:graphicData>
          </a:graphic>
        </p:graphicFrame>
        <p:sp>
          <p:nvSpPr>
            <p:cNvPr id="48" name="テキスト ボックス 47">
              <a:extLst>
                <a:ext uri="{FF2B5EF4-FFF2-40B4-BE49-F238E27FC236}">
                  <a16:creationId xmlns:a16="http://schemas.microsoft.com/office/drawing/2014/main" id="{A0659E68-16CC-492C-8EF8-4D949E5AC521}"/>
                </a:ext>
              </a:extLst>
            </p:cNvPr>
            <p:cNvSpPr txBox="1"/>
            <p:nvPr/>
          </p:nvSpPr>
          <p:spPr>
            <a:xfrm>
              <a:off x="1874413" y="1718851"/>
              <a:ext cx="1695786" cy="656483"/>
            </a:xfrm>
            <a:prstGeom prst="rect">
              <a:avLst/>
            </a:prstGeom>
            <a:noFill/>
          </p:spPr>
          <p:txBody>
            <a:bodyPr wrap="square" rtlCol="0">
              <a:spAutoFit/>
            </a:bodyPr>
            <a:lstStyle/>
            <a:p>
              <a:r>
                <a:rPr kumimoji="1" lang="ja-JP" altLang="en-US" sz="1400" dirty="0">
                  <a:latin typeface="ＭＳ Ｐゴシック" panose="020B0600070205080204" pitchFamily="50" charset="-128"/>
                  <a:ea typeface="ＭＳ Ｐゴシック" panose="020B0600070205080204" pitchFamily="50" charset="-128"/>
                </a:rPr>
                <a:t>エンタルピーの</a:t>
              </a:r>
              <a:endParaRPr kumimoji="1" lang="en-US" altLang="ja-JP" sz="1400" dirty="0">
                <a:latin typeface="ＭＳ Ｐゴシック" panose="020B0600070205080204" pitchFamily="50" charset="-128"/>
                <a:ea typeface="ＭＳ Ｐゴシック" panose="020B0600070205080204" pitchFamily="50" charset="-128"/>
              </a:endParaRPr>
            </a:p>
            <a:p>
              <a:endParaRPr kumimoji="1" lang="en-US" altLang="ja-JP" sz="800" dirty="0">
                <a:latin typeface="ＭＳ Ｐゴシック" panose="020B0600070205080204" pitchFamily="50" charset="-128"/>
                <a:ea typeface="ＭＳ Ｐゴシック" panose="020B0600070205080204" pitchFamily="50" charset="-128"/>
              </a:endParaRPr>
            </a:p>
            <a:p>
              <a:r>
                <a:rPr kumimoji="1" lang="ja-JP" altLang="en-US" sz="1400" dirty="0">
                  <a:latin typeface="ＭＳ Ｐゴシック" panose="020B0600070205080204" pitchFamily="50" charset="-128"/>
                  <a:ea typeface="ＭＳ Ｐゴシック" panose="020B0600070205080204" pitchFamily="50" charset="-128"/>
                </a:rPr>
                <a:t>駆動力は増加</a:t>
              </a:r>
              <a:endParaRPr kumimoji="1" lang="en-US" altLang="ja-JP" sz="1400" dirty="0">
                <a:latin typeface="ＭＳ Ｐゴシック" panose="020B0600070205080204" pitchFamily="50" charset="-128"/>
                <a:ea typeface="ＭＳ Ｐゴシック" panose="020B0600070205080204" pitchFamily="50" charset="-128"/>
              </a:endParaRPr>
            </a:p>
          </p:txBody>
        </p:sp>
        <p:sp>
          <p:nvSpPr>
            <p:cNvPr id="49" name="矢印: 右 48">
              <a:extLst>
                <a:ext uri="{FF2B5EF4-FFF2-40B4-BE49-F238E27FC236}">
                  <a16:creationId xmlns:a16="http://schemas.microsoft.com/office/drawing/2014/main" id="{9D9DEAFF-BE71-4DBA-BF8C-2A8616760BD3}"/>
                </a:ext>
              </a:extLst>
            </p:cNvPr>
            <p:cNvSpPr/>
            <p:nvPr/>
          </p:nvSpPr>
          <p:spPr>
            <a:xfrm>
              <a:off x="1940718" y="1920449"/>
              <a:ext cx="1381321" cy="25328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a:extLst>
              <a:ext uri="{FF2B5EF4-FFF2-40B4-BE49-F238E27FC236}">
                <a16:creationId xmlns:a16="http://schemas.microsoft.com/office/drawing/2014/main" id="{77D8E949-FBFD-40A8-973E-38E20EF6D121}"/>
              </a:ext>
            </a:extLst>
          </p:cNvPr>
          <p:cNvGrpSpPr/>
          <p:nvPr/>
        </p:nvGrpSpPr>
        <p:grpSpPr>
          <a:xfrm>
            <a:off x="5170660" y="885749"/>
            <a:ext cx="3643438" cy="4992477"/>
            <a:chOff x="5170660" y="885749"/>
            <a:chExt cx="3643438" cy="4992477"/>
          </a:xfrm>
        </p:grpSpPr>
        <p:sp>
          <p:nvSpPr>
            <p:cNvPr id="72" name="テキスト ボックス 71">
              <a:extLst>
                <a:ext uri="{FF2B5EF4-FFF2-40B4-BE49-F238E27FC236}">
                  <a16:creationId xmlns:a16="http://schemas.microsoft.com/office/drawing/2014/main" id="{C5A39236-934B-4CF4-9E3D-F9A5A5E61724}"/>
                </a:ext>
              </a:extLst>
            </p:cNvPr>
            <p:cNvSpPr txBox="1"/>
            <p:nvPr/>
          </p:nvSpPr>
          <p:spPr>
            <a:xfrm>
              <a:off x="7284813" y="1041194"/>
              <a:ext cx="1285875" cy="369332"/>
            </a:xfrm>
            <a:prstGeom prst="rect">
              <a:avLst/>
            </a:prstGeom>
            <a:noFill/>
          </p:spPr>
          <p:txBody>
            <a:bodyPr wrap="square" rtlCol="0">
              <a:spAutoFit/>
            </a:bodyPr>
            <a:lstStyle/>
            <a:p>
              <a:r>
                <a:rPr kumimoji="1" lang="en-US" altLang="ja-JP" dirty="0">
                  <a:solidFill>
                    <a:schemeClr val="bg1"/>
                  </a:solidFill>
                </a:rPr>
                <a:t>AMP</a:t>
              </a:r>
              <a:endParaRPr kumimoji="1" lang="ja-JP" altLang="en-US" dirty="0">
                <a:solidFill>
                  <a:schemeClr val="bg1"/>
                </a:solidFill>
              </a:endParaRPr>
            </a:p>
          </p:txBody>
        </p:sp>
        <p:pic>
          <p:nvPicPr>
            <p:cNvPr id="73" name="図 72">
              <a:extLst>
                <a:ext uri="{FF2B5EF4-FFF2-40B4-BE49-F238E27FC236}">
                  <a16:creationId xmlns:a16="http://schemas.microsoft.com/office/drawing/2014/main" id="{B9BD3DF2-DBBF-42CD-8130-9C1829254A7B}"/>
                </a:ext>
              </a:extLst>
            </p:cNvPr>
            <p:cNvPicPr>
              <a:picLocks noChangeAspect="1"/>
            </p:cNvPicPr>
            <p:nvPr/>
          </p:nvPicPr>
          <p:blipFill>
            <a:blip r:embed="rId7"/>
            <a:stretch>
              <a:fillRect/>
            </a:stretch>
          </p:blipFill>
          <p:spPr>
            <a:xfrm>
              <a:off x="5266444" y="1272138"/>
              <a:ext cx="3266134" cy="1945657"/>
            </a:xfrm>
            <a:prstGeom prst="rect">
              <a:avLst/>
            </a:prstGeom>
          </p:spPr>
        </p:pic>
        <p:grpSp>
          <p:nvGrpSpPr>
            <p:cNvPr id="12" name="グループ化 11">
              <a:extLst>
                <a:ext uri="{FF2B5EF4-FFF2-40B4-BE49-F238E27FC236}">
                  <a16:creationId xmlns:a16="http://schemas.microsoft.com/office/drawing/2014/main" id="{DA02E40A-0979-46CE-8FEE-307E4D6D928F}"/>
                </a:ext>
              </a:extLst>
            </p:cNvPr>
            <p:cNvGrpSpPr/>
            <p:nvPr/>
          </p:nvGrpSpPr>
          <p:grpSpPr>
            <a:xfrm>
              <a:off x="5220951" y="3876628"/>
              <a:ext cx="3593147" cy="2001598"/>
              <a:chOff x="5541566" y="1597215"/>
              <a:chExt cx="5794660" cy="2608282"/>
            </a:xfrm>
          </p:grpSpPr>
          <p:pic>
            <p:nvPicPr>
              <p:cNvPr id="10" name="図 9">
                <a:extLst>
                  <a:ext uri="{FF2B5EF4-FFF2-40B4-BE49-F238E27FC236}">
                    <a16:creationId xmlns:a16="http://schemas.microsoft.com/office/drawing/2014/main" id="{AF2650A7-A0D8-4B08-8D93-ADA6BD34E9D7}"/>
                  </a:ext>
                </a:extLst>
              </p:cNvPr>
              <p:cNvPicPr>
                <a:picLocks noChangeAspect="1"/>
              </p:cNvPicPr>
              <p:nvPr/>
            </p:nvPicPr>
            <p:blipFill>
              <a:blip r:embed="rId8"/>
              <a:stretch>
                <a:fillRect/>
              </a:stretch>
            </p:blipFill>
            <p:spPr>
              <a:xfrm>
                <a:off x="8432784" y="1597215"/>
                <a:ext cx="2903442" cy="2608083"/>
              </a:xfrm>
              <a:prstGeom prst="rect">
                <a:avLst/>
              </a:prstGeom>
            </p:spPr>
          </p:pic>
          <p:pic>
            <p:nvPicPr>
              <p:cNvPr id="11" name="図 10">
                <a:extLst>
                  <a:ext uri="{FF2B5EF4-FFF2-40B4-BE49-F238E27FC236}">
                    <a16:creationId xmlns:a16="http://schemas.microsoft.com/office/drawing/2014/main" id="{F2D2643F-776D-4305-8302-21D8F24669EA}"/>
                  </a:ext>
                </a:extLst>
              </p:cNvPr>
              <p:cNvPicPr>
                <a:picLocks noChangeAspect="1"/>
              </p:cNvPicPr>
              <p:nvPr/>
            </p:nvPicPr>
            <p:blipFill>
              <a:blip r:embed="rId9"/>
              <a:stretch>
                <a:fillRect/>
              </a:stretch>
            </p:blipFill>
            <p:spPr>
              <a:xfrm>
                <a:off x="5541566" y="1597215"/>
                <a:ext cx="2903442" cy="2608282"/>
              </a:xfrm>
              <a:prstGeom prst="rect">
                <a:avLst/>
              </a:prstGeom>
            </p:spPr>
          </p:pic>
        </p:grpSp>
        <p:sp>
          <p:nvSpPr>
            <p:cNvPr id="9" name="フローチャート: 結合子 8">
              <a:extLst>
                <a:ext uri="{FF2B5EF4-FFF2-40B4-BE49-F238E27FC236}">
                  <a16:creationId xmlns:a16="http://schemas.microsoft.com/office/drawing/2014/main" id="{7E9872AD-9FC8-4BFE-A9EB-D5F1AFB6609B}"/>
                </a:ext>
              </a:extLst>
            </p:cNvPr>
            <p:cNvSpPr/>
            <p:nvPr/>
          </p:nvSpPr>
          <p:spPr>
            <a:xfrm>
              <a:off x="5500346" y="1497130"/>
              <a:ext cx="620786" cy="443441"/>
            </a:xfrm>
            <a:prstGeom prst="flowChartConnector">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フローチャート: 結合子 49">
              <a:extLst>
                <a:ext uri="{FF2B5EF4-FFF2-40B4-BE49-F238E27FC236}">
                  <a16:creationId xmlns:a16="http://schemas.microsoft.com/office/drawing/2014/main" id="{16BEE04E-596A-47F2-A6DB-7626D8CD3F41}"/>
                </a:ext>
              </a:extLst>
            </p:cNvPr>
            <p:cNvSpPr/>
            <p:nvPr/>
          </p:nvSpPr>
          <p:spPr>
            <a:xfrm>
              <a:off x="5170660" y="3980690"/>
              <a:ext cx="736780" cy="747654"/>
            </a:xfrm>
            <a:prstGeom prst="flowChartConnector">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矢印コネクタ 13">
              <a:extLst>
                <a:ext uri="{FF2B5EF4-FFF2-40B4-BE49-F238E27FC236}">
                  <a16:creationId xmlns:a16="http://schemas.microsoft.com/office/drawing/2014/main" id="{12F24BF7-CD60-425F-929E-8FB9E3197076}"/>
                </a:ext>
              </a:extLst>
            </p:cNvPr>
            <p:cNvCxnSpPr>
              <a:cxnSpLocks/>
            </p:cNvCxnSpPr>
            <p:nvPr/>
          </p:nvCxnSpPr>
          <p:spPr>
            <a:xfrm flipH="1">
              <a:off x="5487660" y="2028990"/>
              <a:ext cx="308269" cy="1896885"/>
            </a:xfrm>
            <a:prstGeom prst="straightConnector1">
              <a:avLst/>
            </a:prstGeom>
            <a:ln w="28575">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996269AC-D50F-4D46-A3A0-1A34F5E8EC59}"/>
                </a:ext>
              </a:extLst>
            </p:cNvPr>
            <p:cNvSpPr txBox="1"/>
            <p:nvPr/>
          </p:nvSpPr>
          <p:spPr>
            <a:xfrm>
              <a:off x="6155368" y="885749"/>
              <a:ext cx="1528250"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静電的反発</a:t>
              </a:r>
            </a:p>
          </p:txBody>
        </p:sp>
        <p:sp>
          <p:nvSpPr>
            <p:cNvPr id="51" name="フローチャート: 結合子 50">
              <a:extLst>
                <a:ext uri="{FF2B5EF4-FFF2-40B4-BE49-F238E27FC236}">
                  <a16:creationId xmlns:a16="http://schemas.microsoft.com/office/drawing/2014/main" id="{7ADA5F65-2AE1-4E10-B979-4C09911546B6}"/>
                </a:ext>
              </a:extLst>
            </p:cNvPr>
            <p:cNvSpPr/>
            <p:nvPr/>
          </p:nvSpPr>
          <p:spPr>
            <a:xfrm>
              <a:off x="7222725" y="4292238"/>
              <a:ext cx="477499" cy="462494"/>
            </a:xfrm>
            <a:prstGeom prst="flowChartConnector">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2" name="直線矢印コネクタ 51">
              <a:extLst>
                <a:ext uri="{FF2B5EF4-FFF2-40B4-BE49-F238E27FC236}">
                  <a16:creationId xmlns:a16="http://schemas.microsoft.com/office/drawing/2014/main" id="{B55E397A-88CE-4BFC-A04D-A35BFA33984B}"/>
                </a:ext>
              </a:extLst>
            </p:cNvPr>
            <p:cNvCxnSpPr>
              <a:cxnSpLocks/>
            </p:cNvCxnSpPr>
            <p:nvPr/>
          </p:nvCxnSpPr>
          <p:spPr>
            <a:xfrm>
              <a:off x="5896937" y="2076686"/>
              <a:ext cx="1372650" cy="2165499"/>
            </a:xfrm>
            <a:prstGeom prst="straightConnector1">
              <a:avLst/>
            </a:prstGeom>
            <a:ln w="28575">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A437FCD7-24F7-4DE6-BD46-E2200FB7F22D}"/>
                </a:ext>
              </a:extLst>
            </p:cNvPr>
            <p:cNvSpPr txBox="1"/>
            <p:nvPr/>
          </p:nvSpPr>
          <p:spPr>
            <a:xfrm>
              <a:off x="5532251" y="3346010"/>
              <a:ext cx="973181"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大きい</a:t>
              </a:r>
            </a:p>
          </p:txBody>
        </p:sp>
        <p:sp>
          <p:nvSpPr>
            <p:cNvPr id="53" name="テキスト ボックス 52">
              <a:extLst>
                <a:ext uri="{FF2B5EF4-FFF2-40B4-BE49-F238E27FC236}">
                  <a16:creationId xmlns:a16="http://schemas.microsoft.com/office/drawing/2014/main" id="{219B9634-F8D2-4F5A-B3E8-39B3D5DCF043}"/>
                </a:ext>
              </a:extLst>
            </p:cNvPr>
            <p:cNvSpPr txBox="1"/>
            <p:nvPr/>
          </p:nvSpPr>
          <p:spPr>
            <a:xfrm>
              <a:off x="6873367" y="3318352"/>
              <a:ext cx="973181"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小さい</a:t>
              </a:r>
            </a:p>
          </p:txBody>
        </p:sp>
      </p:grpSp>
    </p:spTree>
    <p:extLst>
      <p:ext uri="{BB962C8B-B14F-4D97-AF65-F5344CB8AC3E}">
        <p14:creationId xmlns:p14="http://schemas.microsoft.com/office/powerpoint/2010/main" val="236939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3">
            <a:extLst>
              <a:ext uri="{FF2B5EF4-FFF2-40B4-BE49-F238E27FC236}">
                <a16:creationId xmlns:a16="http://schemas.microsoft.com/office/drawing/2014/main" id="{E84C15F0-1A6F-4EAF-A641-061B84117D8D}"/>
              </a:ext>
            </a:extLst>
          </p:cNvPr>
          <p:cNvSpPr>
            <a:spLocks noGrp="1"/>
          </p:cNvSpPr>
          <p:nvPr/>
        </p:nvSpPr>
        <p:spPr>
          <a:xfrm>
            <a:off x="7086600" y="647622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8CAC055F-0CDB-4932-A27F-2B0F8AA8DDF9}" type="slidenum">
              <a:rPr kumimoji="1" lang="ja-JP" altLang="en-US" smtClean="0"/>
              <a:pPr/>
              <a:t>9</a:t>
            </a:fld>
            <a:endParaRPr kumimoji="1" lang="ja-JP" altLang="en-US" dirty="0"/>
          </a:p>
        </p:txBody>
      </p:sp>
      <p:sp>
        <p:nvSpPr>
          <p:cNvPr id="30" name="正方形/長方形 29">
            <a:extLst>
              <a:ext uri="{FF2B5EF4-FFF2-40B4-BE49-F238E27FC236}">
                <a16:creationId xmlns:a16="http://schemas.microsoft.com/office/drawing/2014/main" id="{010302F4-A4A7-42B6-8BB3-A2C10278FE3D}"/>
              </a:ext>
            </a:extLst>
          </p:cNvPr>
          <p:cNvSpPr/>
          <p:nvPr/>
        </p:nvSpPr>
        <p:spPr>
          <a:xfrm>
            <a:off x="0" y="732511"/>
            <a:ext cx="9144000" cy="10696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ED09563A-538E-46E3-9346-1689E62C094C}"/>
              </a:ext>
            </a:extLst>
          </p:cNvPr>
          <p:cNvSpPr txBox="1"/>
          <p:nvPr/>
        </p:nvSpPr>
        <p:spPr>
          <a:xfrm>
            <a:off x="0" y="16650"/>
            <a:ext cx="9144000" cy="646331"/>
          </a:xfrm>
          <a:prstGeom prst="rect">
            <a:avLst/>
          </a:prstGeom>
          <a:noFill/>
        </p:spPr>
        <p:txBody>
          <a:bodyPr wrap="square" rtlCol="0">
            <a:spAutoFit/>
          </a:bodyPr>
          <a:lstStyle/>
          <a:p>
            <a:pPr algn="ctr"/>
            <a:r>
              <a:rPr kumimoji="1" lang="ja-JP" altLang="en-US" sz="3600" dirty="0">
                <a:latin typeface="ＭＳ Ｐゴシック" panose="020B0600070205080204" pitchFamily="50" charset="-128"/>
                <a:ea typeface="ＭＳ Ｐゴシック" panose="020B0600070205080204" pitchFamily="50" charset="-128"/>
              </a:rPr>
              <a:t>アルギニン類縁分子の</a:t>
            </a:r>
            <a:r>
              <a:rPr kumimoji="1" lang="en-US" altLang="ja-JP" sz="3600" dirty="0">
                <a:latin typeface="ＭＳ Ｐゴシック" panose="020B0600070205080204" pitchFamily="50" charset="-128"/>
                <a:ea typeface="ＭＳ Ｐゴシック" panose="020B0600070205080204" pitchFamily="50" charset="-128"/>
              </a:rPr>
              <a:t>ITC</a:t>
            </a:r>
            <a:r>
              <a:rPr kumimoji="1" lang="ja-JP" altLang="en-US" sz="3600" dirty="0">
                <a:latin typeface="ＭＳ Ｐゴシック" panose="020B0600070205080204" pitchFamily="50" charset="-128"/>
                <a:ea typeface="ＭＳ Ｐゴシック" panose="020B0600070205080204" pitchFamily="50" charset="-128"/>
              </a:rPr>
              <a:t>測定</a:t>
            </a:r>
          </a:p>
        </p:txBody>
      </p:sp>
      <p:sp>
        <p:nvSpPr>
          <p:cNvPr id="3" name="正方形/長方形 2">
            <a:extLst>
              <a:ext uri="{FF2B5EF4-FFF2-40B4-BE49-F238E27FC236}">
                <a16:creationId xmlns:a16="http://schemas.microsoft.com/office/drawing/2014/main" id="{3DC5535C-BD52-4C44-922A-E0A2F811EB23}"/>
              </a:ext>
            </a:extLst>
          </p:cNvPr>
          <p:cNvSpPr/>
          <p:nvPr/>
        </p:nvSpPr>
        <p:spPr>
          <a:xfrm>
            <a:off x="192947" y="5849183"/>
            <a:ext cx="8841996" cy="77364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ＭＳ Ｐゴシック" panose="020B0600070205080204" pitchFamily="50" charset="-128"/>
                <a:ea typeface="ＭＳ Ｐゴシック" panose="020B0600070205080204" pitchFamily="50" charset="-128"/>
              </a:rPr>
              <a:t>アルギニンアミドにのみエンタルピー駆動性の結合が確認</a:t>
            </a:r>
            <a:endParaRPr kumimoji="1" lang="en-US" altLang="ja-JP" sz="2400"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2400" dirty="0">
                <a:solidFill>
                  <a:schemeClr val="tx1"/>
                </a:solidFill>
                <a:latin typeface="ＭＳ Ｐゴシック" panose="020B0600070205080204" pitchFamily="50" charset="-128"/>
                <a:ea typeface="ＭＳ Ｐゴシック" panose="020B0600070205080204" pitchFamily="50" charset="-128"/>
              </a:rPr>
              <a:t>⇒アルギニンではエンタルピー</a:t>
            </a:r>
            <a:r>
              <a:rPr kumimoji="1" lang="en-US" altLang="ja-JP" sz="24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2400" dirty="0">
                <a:solidFill>
                  <a:schemeClr val="tx1"/>
                </a:solidFill>
                <a:latin typeface="ＭＳ Ｐゴシック" panose="020B0600070205080204" pitchFamily="50" charset="-128"/>
                <a:ea typeface="ＭＳ Ｐゴシック" panose="020B0600070205080204" pitchFamily="50" charset="-128"/>
              </a:rPr>
              <a:t>エントロピーもしくは両方駆動力減少</a:t>
            </a:r>
            <a:endParaRPr kumimoji="1" lang="en-US" altLang="ja-JP" sz="2400" dirty="0">
              <a:solidFill>
                <a:schemeClr val="tx1"/>
              </a:solidFill>
              <a:latin typeface="ＭＳ Ｐゴシック" panose="020B0600070205080204" pitchFamily="50" charset="-128"/>
              <a:ea typeface="ＭＳ Ｐゴシック" panose="020B0600070205080204" pitchFamily="50" charset="-128"/>
            </a:endParaRPr>
          </a:p>
        </p:txBody>
      </p:sp>
      <p:grpSp>
        <p:nvGrpSpPr>
          <p:cNvPr id="4" name="グループ化 3">
            <a:extLst>
              <a:ext uri="{FF2B5EF4-FFF2-40B4-BE49-F238E27FC236}">
                <a16:creationId xmlns:a16="http://schemas.microsoft.com/office/drawing/2014/main" id="{537BDA28-9353-427B-B494-2AE601449AA8}"/>
              </a:ext>
            </a:extLst>
          </p:cNvPr>
          <p:cNvGrpSpPr/>
          <p:nvPr/>
        </p:nvGrpSpPr>
        <p:grpSpPr>
          <a:xfrm>
            <a:off x="-269" y="1239724"/>
            <a:ext cx="5813538" cy="3144209"/>
            <a:chOff x="25010" y="972101"/>
            <a:chExt cx="6366363" cy="4272392"/>
          </a:xfrm>
        </p:grpSpPr>
        <p:sp>
          <p:nvSpPr>
            <p:cNvPr id="12" name="正方形/長方形 11">
              <a:extLst>
                <a:ext uri="{FF2B5EF4-FFF2-40B4-BE49-F238E27FC236}">
                  <a16:creationId xmlns:a16="http://schemas.microsoft.com/office/drawing/2014/main" id="{01B1F7CC-C2B9-4DA0-B5D5-7E06697408A5}"/>
                </a:ext>
              </a:extLst>
            </p:cNvPr>
            <p:cNvSpPr/>
            <p:nvPr/>
          </p:nvSpPr>
          <p:spPr>
            <a:xfrm>
              <a:off x="5461212" y="3683762"/>
              <a:ext cx="710214" cy="4405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aphicFrame>
          <p:nvGraphicFramePr>
            <p:cNvPr id="7" name="グラフ 6">
              <a:extLst>
                <a:ext uri="{FF2B5EF4-FFF2-40B4-BE49-F238E27FC236}">
                  <a16:creationId xmlns:a16="http://schemas.microsoft.com/office/drawing/2014/main" id="{75418E46-5DF1-4C99-8860-CCE65A8EE59F}"/>
                </a:ext>
              </a:extLst>
            </p:cNvPr>
            <p:cNvGraphicFramePr>
              <a:graphicFrameLocks/>
            </p:cNvGraphicFramePr>
            <p:nvPr>
              <p:extLst>
                <p:ext uri="{D42A27DB-BD31-4B8C-83A1-F6EECF244321}">
                  <p14:modId xmlns:p14="http://schemas.microsoft.com/office/powerpoint/2010/main" val="3868338156"/>
                </p:ext>
              </p:extLst>
            </p:nvPr>
          </p:nvGraphicFramePr>
          <p:xfrm>
            <a:off x="3224897" y="972101"/>
            <a:ext cx="3166476" cy="23522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a:extLst>
                <a:ext uri="{FF2B5EF4-FFF2-40B4-BE49-F238E27FC236}">
                  <a16:creationId xmlns:a16="http://schemas.microsoft.com/office/drawing/2014/main" id="{089A176A-4594-49B0-AD9F-D50CBA06965C}"/>
                </a:ext>
              </a:extLst>
            </p:cNvPr>
            <p:cNvGraphicFramePr>
              <a:graphicFrameLocks/>
            </p:cNvGraphicFramePr>
            <p:nvPr>
              <p:extLst>
                <p:ext uri="{D42A27DB-BD31-4B8C-83A1-F6EECF244321}">
                  <p14:modId xmlns:p14="http://schemas.microsoft.com/office/powerpoint/2010/main" val="2189036589"/>
                </p:ext>
              </p:extLst>
            </p:nvPr>
          </p:nvGraphicFramePr>
          <p:xfrm>
            <a:off x="41717" y="994272"/>
            <a:ext cx="3166475" cy="21247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グラフ 8">
              <a:extLst>
                <a:ext uri="{FF2B5EF4-FFF2-40B4-BE49-F238E27FC236}">
                  <a16:creationId xmlns:a16="http://schemas.microsoft.com/office/drawing/2014/main" id="{D3D1B768-8667-44C4-A624-1AB2B5E2792A}"/>
                </a:ext>
              </a:extLst>
            </p:cNvPr>
            <p:cNvGraphicFramePr>
              <a:graphicFrameLocks/>
            </p:cNvGraphicFramePr>
            <p:nvPr>
              <p:extLst>
                <p:ext uri="{D42A27DB-BD31-4B8C-83A1-F6EECF244321}">
                  <p14:modId xmlns:p14="http://schemas.microsoft.com/office/powerpoint/2010/main" val="2630866791"/>
                </p:ext>
              </p:extLst>
            </p:nvPr>
          </p:nvGraphicFramePr>
          <p:xfrm>
            <a:off x="25010" y="3096824"/>
            <a:ext cx="3166475" cy="212472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グラフ 9">
              <a:extLst>
                <a:ext uri="{FF2B5EF4-FFF2-40B4-BE49-F238E27FC236}">
                  <a16:creationId xmlns:a16="http://schemas.microsoft.com/office/drawing/2014/main" id="{5B5CECA7-6129-4BD4-A964-E01812A7BA16}"/>
                </a:ext>
              </a:extLst>
            </p:cNvPr>
            <p:cNvGraphicFramePr>
              <a:graphicFrameLocks/>
            </p:cNvGraphicFramePr>
            <p:nvPr>
              <p:extLst>
                <p:ext uri="{D42A27DB-BD31-4B8C-83A1-F6EECF244321}">
                  <p14:modId xmlns:p14="http://schemas.microsoft.com/office/powerpoint/2010/main" val="1396523883"/>
                </p:ext>
              </p:extLst>
            </p:nvPr>
          </p:nvGraphicFramePr>
          <p:xfrm>
            <a:off x="3120340" y="3119772"/>
            <a:ext cx="3166476" cy="2124721"/>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15" name="グループ化 14">
            <a:extLst>
              <a:ext uri="{FF2B5EF4-FFF2-40B4-BE49-F238E27FC236}">
                <a16:creationId xmlns:a16="http://schemas.microsoft.com/office/drawing/2014/main" id="{544AB543-734D-4F8D-A8FB-C5BBECB5D8DB}"/>
              </a:ext>
            </a:extLst>
          </p:cNvPr>
          <p:cNvGrpSpPr/>
          <p:nvPr/>
        </p:nvGrpSpPr>
        <p:grpSpPr>
          <a:xfrm>
            <a:off x="1057876" y="4770250"/>
            <a:ext cx="2603500" cy="1004201"/>
            <a:chOff x="209040" y="3429000"/>
            <a:chExt cx="3274593" cy="1360601"/>
          </a:xfrm>
        </p:grpSpPr>
        <p:pic>
          <p:nvPicPr>
            <p:cNvPr id="16" name="図 15">
              <a:extLst>
                <a:ext uri="{FF2B5EF4-FFF2-40B4-BE49-F238E27FC236}">
                  <a16:creationId xmlns:a16="http://schemas.microsoft.com/office/drawing/2014/main" id="{A0C228D7-DEE4-4032-9E5D-3551EEE752D4}"/>
                </a:ext>
              </a:extLst>
            </p:cNvPr>
            <p:cNvPicPr>
              <a:picLocks noChangeAspect="1"/>
            </p:cNvPicPr>
            <p:nvPr/>
          </p:nvPicPr>
          <p:blipFill>
            <a:blip r:embed="rId7"/>
            <a:stretch>
              <a:fillRect/>
            </a:stretch>
          </p:blipFill>
          <p:spPr>
            <a:xfrm>
              <a:off x="209040" y="3429000"/>
              <a:ext cx="3243942" cy="1360601"/>
            </a:xfrm>
            <a:prstGeom prst="rect">
              <a:avLst/>
            </a:prstGeom>
          </p:spPr>
        </p:pic>
        <p:sp>
          <p:nvSpPr>
            <p:cNvPr id="17" name="フローチャート: 処理 16">
              <a:extLst>
                <a:ext uri="{FF2B5EF4-FFF2-40B4-BE49-F238E27FC236}">
                  <a16:creationId xmlns:a16="http://schemas.microsoft.com/office/drawing/2014/main" id="{B2D3A5BA-ABF7-4EAA-8139-549C32556F8A}"/>
                </a:ext>
              </a:extLst>
            </p:cNvPr>
            <p:cNvSpPr/>
            <p:nvPr/>
          </p:nvSpPr>
          <p:spPr>
            <a:xfrm>
              <a:off x="2838451" y="4000500"/>
              <a:ext cx="645182" cy="404075"/>
            </a:xfrm>
            <a:prstGeom prst="flowChartProcess">
              <a:avLst/>
            </a:prstGeom>
            <a:solidFill>
              <a:srgbClr val="FFFF00">
                <a:alpha val="3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8" name="グループ化 17">
            <a:extLst>
              <a:ext uri="{FF2B5EF4-FFF2-40B4-BE49-F238E27FC236}">
                <a16:creationId xmlns:a16="http://schemas.microsoft.com/office/drawing/2014/main" id="{D42D31F6-D73F-4CBD-881F-A1F09700AA06}"/>
              </a:ext>
            </a:extLst>
          </p:cNvPr>
          <p:cNvGrpSpPr/>
          <p:nvPr/>
        </p:nvGrpSpPr>
        <p:grpSpPr>
          <a:xfrm>
            <a:off x="4822888" y="4738125"/>
            <a:ext cx="2727204" cy="1084748"/>
            <a:chOff x="80282" y="138328"/>
            <a:chExt cx="3243943" cy="1360601"/>
          </a:xfrm>
        </p:grpSpPr>
        <p:pic>
          <p:nvPicPr>
            <p:cNvPr id="19" name="図 18">
              <a:extLst>
                <a:ext uri="{FF2B5EF4-FFF2-40B4-BE49-F238E27FC236}">
                  <a16:creationId xmlns:a16="http://schemas.microsoft.com/office/drawing/2014/main" id="{0AADE217-6612-405D-B0E2-D37F6E028DE1}"/>
                </a:ext>
              </a:extLst>
            </p:cNvPr>
            <p:cNvPicPr>
              <a:picLocks noChangeAspect="1"/>
            </p:cNvPicPr>
            <p:nvPr/>
          </p:nvPicPr>
          <p:blipFill>
            <a:blip r:embed="rId8"/>
            <a:stretch>
              <a:fillRect/>
            </a:stretch>
          </p:blipFill>
          <p:spPr>
            <a:xfrm>
              <a:off x="80282" y="138328"/>
              <a:ext cx="3243943" cy="1360601"/>
            </a:xfrm>
            <a:prstGeom prst="rect">
              <a:avLst/>
            </a:prstGeom>
          </p:spPr>
        </p:pic>
        <p:sp>
          <p:nvSpPr>
            <p:cNvPr id="20" name="フローチャート: 処理 19">
              <a:extLst>
                <a:ext uri="{FF2B5EF4-FFF2-40B4-BE49-F238E27FC236}">
                  <a16:creationId xmlns:a16="http://schemas.microsoft.com/office/drawing/2014/main" id="{7DF31FCE-59E2-413B-AEFB-2AE147684E7C}"/>
                </a:ext>
              </a:extLst>
            </p:cNvPr>
            <p:cNvSpPr/>
            <p:nvPr/>
          </p:nvSpPr>
          <p:spPr>
            <a:xfrm>
              <a:off x="2680694" y="726225"/>
              <a:ext cx="562910" cy="387678"/>
            </a:xfrm>
            <a:prstGeom prst="flowChartProcess">
              <a:avLst/>
            </a:prstGeom>
            <a:solidFill>
              <a:srgbClr val="FFFF00">
                <a:alpha val="3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テキスト ボックス 4">
            <a:extLst>
              <a:ext uri="{FF2B5EF4-FFF2-40B4-BE49-F238E27FC236}">
                <a16:creationId xmlns:a16="http://schemas.microsoft.com/office/drawing/2014/main" id="{815F7273-4AAD-4242-A618-2E39E1C0CA36}"/>
              </a:ext>
            </a:extLst>
          </p:cNvPr>
          <p:cNvSpPr txBox="1"/>
          <p:nvPr/>
        </p:nvSpPr>
        <p:spPr>
          <a:xfrm>
            <a:off x="3520108" y="944048"/>
            <a:ext cx="2603500" cy="369332"/>
          </a:xfrm>
          <a:prstGeom prst="rect">
            <a:avLst/>
          </a:prstGeom>
          <a:noFill/>
        </p:spPr>
        <p:txBody>
          <a:bodyPr wrap="square" rtlCol="0">
            <a:spAutoFit/>
          </a:bodyPr>
          <a:lstStyle/>
          <a:p>
            <a:r>
              <a:rPr kumimoji="1" lang="en-US" altLang="ja-JP" dirty="0">
                <a:latin typeface="Arial" panose="020B0604020202020204" pitchFamily="34" charset="0"/>
                <a:ea typeface="ＭＳ Ｐゴシック" panose="020B0600070205080204" pitchFamily="50" charset="-128"/>
                <a:cs typeface="Arial" panose="020B0604020202020204" pitchFamily="34" charset="0"/>
              </a:rPr>
              <a:t>Arginine</a:t>
            </a: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21">
            <a:extLst>
              <a:ext uri="{FF2B5EF4-FFF2-40B4-BE49-F238E27FC236}">
                <a16:creationId xmlns:a16="http://schemas.microsoft.com/office/drawing/2014/main" id="{BBE7F902-9C51-458B-90D3-EA3EC9E2C047}"/>
              </a:ext>
            </a:extLst>
          </p:cNvPr>
          <p:cNvSpPr txBox="1"/>
          <p:nvPr/>
        </p:nvSpPr>
        <p:spPr>
          <a:xfrm>
            <a:off x="35988" y="913908"/>
            <a:ext cx="2603500" cy="369332"/>
          </a:xfrm>
          <a:prstGeom prst="rect">
            <a:avLst/>
          </a:prstGeom>
          <a:noFill/>
        </p:spPr>
        <p:txBody>
          <a:bodyPr wrap="square" rtlCol="0">
            <a:spAutoFit/>
          </a:bodyPr>
          <a:lstStyle/>
          <a:p>
            <a:r>
              <a:rPr kumimoji="1" lang="en-US" altLang="ja-JP" dirty="0" err="1">
                <a:latin typeface="Arial" panose="020B0604020202020204" pitchFamily="34" charset="0"/>
                <a:ea typeface="ＭＳ Ｐゴシック" panose="020B0600070205080204" pitchFamily="50" charset="-128"/>
                <a:cs typeface="Arial" panose="020B0604020202020204" pitchFamily="34" charset="0"/>
              </a:rPr>
              <a:t>Arginineamide</a:t>
            </a: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テキスト ボックス 22">
            <a:extLst>
              <a:ext uri="{FF2B5EF4-FFF2-40B4-BE49-F238E27FC236}">
                <a16:creationId xmlns:a16="http://schemas.microsoft.com/office/drawing/2014/main" id="{8DDE8ABF-E927-4650-9AD6-C7A1049C7D10}"/>
              </a:ext>
            </a:extLst>
          </p:cNvPr>
          <p:cNvSpPr txBox="1"/>
          <p:nvPr/>
        </p:nvSpPr>
        <p:spPr>
          <a:xfrm>
            <a:off x="4654261" y="4535922"/>
            <a:ext cx="2603500" cy="307777"/>
          </a:xfrm>
          <a:prstGeom prst="rect">
            <a:avLst/>
          </a:prstGeom>
          <a:noFill/>
        </p:spPr>
        <p:txBody>
          <a:bodyPr wrap="square" rtlCol="0">
            <a:spAutoFit/>
          </a:body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Arginine</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テキスト ボックス 23">
            <a:extLst>
              <a:ext uri="{FF2B5EF4-FFF2-40B4-BE49-F238E27FC236}">
                <a16:creationId xmlns:a16="http://schemas.microsoft.com/office/drawing/2014/main" id="{BB074A53-F12E-4410-8B49-1BED2EB2816B}"/>
              </a:ext>
            </a:extLst>
          </p:cNvPr>
          <p:cNvSpPr txBox="1"/>
          <p:nvPr/>
        </p:nvSpPr>
        <p:spPr>
          <a:xfrm>
            <a:off x="892038" y="4526272"/>
            <a:ext cx="2603500" cy="307777"/>
          </a:xfrm>
          <a:prstGeom prst="rect">
            <a:avLst/>
          </a:prstGeom>
          <a:noFill/>
        </p:spPr>
        <p:txBody>
          <a:bodyPr wrap="square" rtlCol="0">
            <a:spAutoFit/>
          </a:bodyPr>
          <a:lstStyle/>
          <a:p>
            <a:r>
              <a:rPr kumimoji="1" lang="en-US" altLang="ja-JP" sz="1400" dirty="0" err="1">
                <a:latin typeface="Arial" panose="020B0604020202020204" pitchFamily="34" charset="0"/>
                <a:ea typeface="ＭＳ Ｐゴシック" panose="020B0600070205080204" pitchFamily="50" charset="-128"/>
                <a:cs typeface="Arial" panose="020B0604020202020204" pitchFamily="34" charset="0"/>
              </a:rPr>
              <a:t>Arginineamide</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テキスト ボックス 25">
            <a:extLst>
              <a:ext uri="{FF2B5EF4-FFF2-40B4-BE49-F238E27FC236}">
                <a16:creationId xmlns:a16="http://schemas.microsoft.com/office/drawing/2014/main" id="{41B57394-705C-4200-80C0-45B9EC791CC8}"/>
              </a:ext>
            </a:extLst>
          </p:cNvPr>
          <p:cNvSpPr txBox="1"/>
          <p:nvPr/>
        </p:nvSpPr>
        <p:spPr>
          <a:xfrm>
            <a:off x="5784850" y="1008817"/>
            <a:ext cx="2603500" cy="307777"/>
          </a:xfrm>
          <a:prstGeom prst="rect">
            <a:avLst/>
          </a:prstGeom>
          <a:noFill/>
        </p:spPr>
        <p:txBody>
          <a:bodyPr wrap="square" rtlCol="0">
            <a:spAutoFit/>
          </a:bodyPr>
          <a:lstStyle/>
          <a:p>
            <a:r>
              <a:rPr kumimoji="1" lang="en-US" altLang="ja-JP" sz="1400" dirty="0" err="1">
                <a:latin typeface="Arial" panose="020B0604020202020204" pitchFamily="34" charset="0"/>
                <a:ea typeface="ＭＳ Ｐゴシック" panose="020B0600070205080204" pitchFamily="50" charset="-128"/>
                <a:cs typeface="Arial" panose="020B0604020202020204" pitchFamily="34" charset="0"/>
              </a:rPr>
              <a:t>Arginineamide</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正方形/長方形 26">
            <a:extLst>
              <a:ext uri="{FF2B5EF4-FFF2-40B4-BE49-F238E27FC236}">
                <a16:creationId xmlns:a16="http://schemas.microsoft.com/office/drawing/2014/main" id="{95CC678A-21F6-4DF6-AD2C-E0030755A9B6}"/>
              </a:ext>
            </a:extLst>
          </p:cNvPr>
          <p:cNvSpPr/>
          <p:nvPr/>
        </p:nvSpPr>
        <p:spPr>
          <a:xfrm>
            <a:off x="1477059" y="1184131"/>
            <a:ext cx="1242648" cy="307777"/>
          </a:xfrm>
          <a:prstGeom prst="rect">
            <a:avLst/>
          </a:prstGeom>
        </p:spPr>
        <p:txBody>
          <a:bodyPr wrap="none">
            <a:spAutoFit/>
          </a:bodyPr>
          <a:lstStyle/>
          <a:p>
            <a:pPr algn="just">
              <a:spcAft>
                <a:spcPts val="0"/>
              </a:spcAft>
            </a:pPr>
            <a:r>
              <a:rPr lang="en-US" altLang="ja-JP" sz="1400" b="1" i="1" kern="100" dirty="0" err="1">
                <a:latin typeface="Arial" panose="020B0604020202020204" pitchFamily="34" charset="0"/>
                <a:ea typeface="ＭＳ Ｐ明朝" panose="02020600040205080304" pitchFamily="18" charset="-128"/>
                <a:cs typeface="Arial" panose="020B0604020202020204" pitchFamily="34" charset="0"/>
              </a:rPr>
              <a:t>K</a:t>
            </a:r>
            <a:r>
              <a:rPr lang="en-US" altLang="ja-JP" sz="1400" b="1" kern="100" baseline="-25000" dirty="0" err="1">
                <a:latin typeface="Arial" panose="020B0604020202020204" pitchFamily="34" charset="0"/>
                <a:ea typeface="ＭＳ Ｐ明朝" panose="02020600040205080304" pitchFamily="18" charset="-128"/>
                <a:cs typeface="Arial" panose="020B0604020202020204" pitchFamily="34" charset="0"/>
              </a:rPr>
              <a:t>d</a:t>
            </a:r>
            <a:r>
              <a:rPr lang="en-US" altLang="ja-JP" sz="1400" b="1" kern="100" dirty="0">
                <a:latin typeface="Arial" panose="020B0604020202020204" pitchFamily="34" charset="0"/>
                <a:ea typeface="ＭＳ Ｐ明朝" panose="02020600040205080304" pitchFamily="18" charset="-128"/>
                <a:cs typeface="Arial" panose="020B0604020202020204" pitchFamily="34" charset="0"/>
              </a:rPr>
              <a:t> = 86.0 µM</a:t>
            </a:r>
            <a:endParaRPr lang="ja-JP" altLang="ja-JP" sz="1400" b="1" kern="100" dirty="0">
              <a:latin typeface="Arial" panose="020B0604020202020204" pitchFamily="34" charset="0"/>
              <a:ea typeface="游明朝" panose="02020400000000000000" pitchFamily="18" charset="-128"/>
              <a:cs typeface="Arial" panose="020B0604020202020204" pitchFamily="34" charset="0"/>
            </a:endParaRPr>
          </a:p>
        </p:txBody>
      </p:sp>
      <p:graphicFrame>
        <p:nvGraphicFramePr>
          <p:cNvPr id="29" name="グラフ 28">
            <a:extLst>
              <a:ext uri="{FF2B5EF4-FFF2-40B4-BE49-F238E27FC236}">
                <a16:creationId xmlns:a16="http://schemas.microsoft.com/office/drawing/2014/main" id="{A7E40A4C-6F30-46C2-9278-484F7C191532}"/>
              </a:ext>
            </a:extLst>
          </p:cNvPr>
          <p:cNvGraphicFramePr>
            <a:graphicFrameLocks/>
          </p:cNvGraphicFramePr>
          <p:nvPr>
            <p:extLst>
              <p:ext uri="{D42A27DB-BD31-4B8C-83A1-F6EECF244321}">
                <p14:modId xmlns:p14="http://schemas.microsoft.com/office/powerpoint/2010/main" val="63419946"/>
              </p:ext>
            </p:extLst>
          </p:nvPr>
        </p:nvGraphicFramePr>
        <p:xfrm>
          <a:off x="5640108" y="1429755"/>
          <a:ext cx="3171816" cy="2471126"/>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12306663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13731</TotalTime>
  <Words>2780</Words>
  <Application>Microsoft Office PowerPoint</Application>
  <PresentationFormat>画面に合わせる (4:3)</PresentationFormat>
  <Paragraphs>266</Paragraphs>
  <Slides>14</Slides>
  <Notes>13</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14</vt:i4>
      </vt:variant>
    </vt:vector>
  </HeadingPairs>
  <TitlesOfParts>
    <vt:vector size="21" baseType="lpstr">
      <vt:lpstr>ＭＳ Ｐゴシック</vt:lpstr>
      <vt:lpstr>メイリオ</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戸田 拓海</dc:creator>
  <cp:lastModifiedBy>戸田　拓海</cp:lastModifiedBy>
  <cp:revision>154</cp:revision>
  <dcterms:created xsi:type="dcterms:W3CDTF">2020-02-14T06:51:39Z</dcterms:created>
  <dcterms:modified xsi:type="dcterms:W3CDTF">2020-05-17T09:40:54Z</dcterms:modified>
</cp:coreProperties>
</file>